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4" r:id="rId2"/>
  </p:sldMasterIdLst>
  <p:notesMasterIdLst>
    <p:notesMasterId r:id="rId44"/>
  </p:notesMasterIdLst>
  <p:sldIdLst>
    <p:sldId id="256" r:id="rId3"/>
    <p:sldId id="271" r:id="rId4"/>
    <p:sldId id="275" r:id="rId5"/>
    <p:sldId id="276" r:id="rId6"/>
    <p:sldId id="277" r:id="rId7"/>
    <p:sldId id="309" r:id="rId8"/>
    <p:sldId id="279" r:id="rId9"/>
    <p:sldId id="282" r:id="rId10"/>
    <p:sldId id="258" r:id="rId11"/>
    <p:sldId id="264" r:id="rId12"/>
    <p:sldId id="272" r:id="rId13"/>
    <p:sldId id="273" r:id="rId14"/>
    <p:sldId id="280" r:id="rId15"/>
    <p:sldId id="281" r:id="rId16"/>
    <p:sldId id="283" r:id="rId17"/>
    <p:sldId id="284" r:id="rId18"/>
    <p:sldId id="285" r:id="rId19"/>
    <p:sldId id="286" r:id="rId20"/>
    <p:sldId id="274" r:id="rId21"/>
    <p:sldId id="287" r:id="rId22"/>
    <p:sldId id="289" r:id="rId23"/>
    <p:sldId id="290" r:id="rId24"/>
    <p:sldId id="288" r:id="rId25"/>
    <p:sldId id="293" r:id="rId26"/>
    <p:sldId id="296" r:id="rId27"/>
    <p:sldId id="291" r:id="rId28"/>
    <p:sldId id="294" r:id="rId29"/>
    <p:sldId id="295" r:id="rId30"/>
    <p:sldId id="292" r:id="rId31"/>
    <p:sldId id="297" r:id="rId32"/>
    <p:sldId id="298" r:id="rId33"/>
    <p:sldId id="299" r:id="rId34"/>
    <p:sldId id="302" r:id="rId35"/>
    <p:sldId id="300" r:id="rId36"/>
    <p:sldId id="301" r:id="rId37"/>
    <p:sldId id="303" r:id="rId38"/>
    <p:sldId id="307" r:id="rId39"/>
    <p:sldId id="305" r:id="rId40"/>
    <p:sldId id="306" r:id="rId41"/>
    <p:sldId id="260" r:id="rId42"/>
    <p:sldId id="308"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2" charset="0"/>
        <a:ea typeface="Arial" pitchFamily="-32" charset="0"/>
        <a:cs typeface="Arial" pitchFamily="-32" charset="0"/>
      </a:defRPr>
    </a:lvl1pPr>
    <a:lvl2pPr marL="457200" algn="l" rtl="0" fontAlgn="base">
      <a:spcBef>
        <a:spcPct val="0"/>
      </a:spcBef>
      <a:spcAft>
        <a:spcPct val="0"/>
      </a:spcAft>
      <a:defRPr kern="1200">
        <a:solidFill>
          <a:schemeClr val="tx1"/>
        </a:solidFill>
        <a:latin typeface="Arial" pitchFamily="-32" charset="0"/>
        <a:ea typeface="Arial" pitchFamily="-32" charset="0"/>
        <a:cs typeface="Arial" pitchFamily="-32" charset="0"/>
      </a:defRPr>
    </a:lvl2pPr>
    <a:lvl3pPr marL="914400" algn="l" rtl="0" fontAlgn="base">
      <a:spcBef>
        <a:spcPct val="0"/>
      </a:spcBef>
      <a:spcAft>
        <a:spcPct val="0"/>
      </a:spcAft>
      <a:defRPr kern="1200">
        <a:solidFill>
          <a:schemeClr val="tx1"/>
        </a:solidFill>
        <a:latin typeface="Arial" pitchFamily="-32" charset="0"/>
        <a:ea typeface="Arial" pitchFamily="-32" charset="0"/>
        <a:cs typeface="Arial" pitchFamily="-32" charset="0"/>
      </a:defRPr>
    </a:lvl3pPr>
    <a:lvl4pPr marL="1371600" algn="l" rtl="0" fontAlgn="base">
      <a:spcBef>
        <a:spcPct val="0"/>
      </a:spcBef>
      <a:spcAft>
        <a:spcPct val="0"/>
      </a:spcAft>
      <a:defRPr kern="1200">
        <a:solidFill>
          <a:schemeClr val="tx1"/>
        </a:solidFill>
        <a:latin typeface="Arial" pitchFamily="-32" charset="0"/>
        <a:ea typeface="Arial" pitchFamily="-32" charset="0"/>
        <a:cs typeface="Arial" pitchFamily="-32" charset="0"/>
      </a:defRPr>
    </a:lvl4pPr>
    <a:lvl5pPr marL="1828800" algn="l" rtl="0" fontAlgn="base">
      <a:spcBef>
        <a:spcPct val="0"/>
      </a:spcBef>
      <a:spcAft>
        <a:spcPct val="0"/>
      </a:spcAft>
      <a:defRPr kern="1200">
        <a:solidFill>
          <a:schemeClr val="tx1"/>
        </a:solidFill>
        <a:latin typeface="Arial" pitchFamily="-32" charset="0"/>
        <a:ea typeface="Arial" pitchFamily="-32" charset="0"/>
        <a:cs typeface="Arial" pitchFamily="-32" charset="0"/>
      </a:defRPr>
    </a:lvl5pPr>
    <a:lvl6pPr marL="2286000" algn="l" defTabSz="457200" rtl="0" eaLnBrk="1" latinLnBrk="0" hangingPunct="1">
      <a:defRPr kern="1200">
        <a:solidFill>
          <a:schemeClr val="tx1"/>
        </a:solidFill>
        <a:latin typeface="Arial" pitchFamily="-32" charset="0"/>
        <a:ea typeface="Arial" pitchFamily="-32" charset="0"/>
        <a:cs typeface="Arial" pitchFamily="-32" charset="0"/>
      </a:defRPr>
    </a:lvl6pPr>
    <a:lvl7pPr marL="2743200" algn="l" defTabSz="457200" rtl="0" eaLnBrk="1" latinLnBrk="0" hangingPunct="1">
      <a:defRPr kern="1200">
        <a:solidFill>
          <a:schemeClr val="tx1"/>
        </a:solidFill>
        <a:latin typeface="Arial" pitchFamily="-32" charset="0"/>
        <a:ea typeface="Arial" pitchFamily="-32" charset="0"/>
        <a:cs typeface="Arial" pitchFamily="-32" charset="0"/>
      </a:defRPr>
    </a:lvl7pPr>
    <a:lvl8pPr marL="3200400" algn="l" defTabSz="457200" rtl="0" eaLnBrk="1" latinLnBrk="0" hangingPunct="1">
      <a:defRPr kern="1200">
        <a:solidFill>
          <a:schemeClr val="tx1"/>
        </a:solidFill>
        <a:latin typeface="Arial" pitchFamily="-32" charset="0"/>
        <a:ea typeface="Arial" pitchFamily="-32" charset="0"/>
        <a:cs typeface="Arial" pitchFamily="-32" charset="0"/>
      </a:defRPr>
    </a:lvl8pPr>
    <a:lvl9pPr marL="3657600" algn="l" defTabSz="457200" rtl="0" eaLnBrk="1" latinLnBrk="0" hangingPunct="1">
      <a:defRPr kern="1200">
        <a:solidFill>
          <a:schemeClr val="tx1"/>
        </a:solidFill>
        <a:latin typeface="Arial" pitchFamily="-32" charset="0"/>
        <a:ea typeface="Arial" pitchFamily="-32" charset="0"/>
        <a:cs typeface="Arial" pitchFamily="-32"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73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49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A620E75E-CE84-4F64-BBBB-F86B6E4F3DD1}" type="datetimeFigureOut">
              <a:rPr lang="en-US"/>
              <a:pPr/>
              <a:t>2/6/2013</a:t>
            </a:fld>
            <a:endParaRPr lang="en-US"/>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49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49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49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5924189-6305-455F-AD07-7E473BF5461F}" type="slidenum">
              <a:rPr lang="en-US"/>
              <a:pPr/>
              <a:t>‹#›</a:t>
            </a:fld>
            <a:endParaRPr lang="en-US"/>
          </a:p>
        </p:txBody>
      </p:sp>
    </p:spTree>
    <p:extLst>
      <p:ext uri="{BB962C8B-B14F-4D97-AF65-F5344CB8AC3E}">
        <p14:creationId xmlns:p14="http://schemas.microsoft.com/office/powerpoint/2010/main" val="24936710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ＭＳ Ｐゴシック" pitchFamily="-32" charset="-128"/>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ＭＳ Ｐゴシック" pitchFamily="-32" charset="-128"/>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ＭＳ Ｐゴシック" pitchFamily="-32" charset="-128"/>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ＭＳ Ｐゴシック" pitchFamily="-3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endParaRPr lang="en-US">
              <a:latin typeface="Calibri" pitchFamily="-32"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r>
              <a:rPr lang="en-US" dirty="0" smtClean="0">
                <a:latin typeface="Calibri" pitchFamily="-32" charset="0"/>
              </a:rPr>
              <a:t>This is the old, molted exoskeleton of a crayfish.</a:t>
            </a:r>
            <a:endParaRPr lang="en-US" dirty="0">
              <a:latin typeface="Calibri" pitchFamily="-32"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r>
              <a:rPr lang="en-US" dirty="0" smtClean="0">
                <a:latin typeface="Calibri" pitchFamily="-32" charset="0"/>
              </a:rPr>
              <a:t>This ant has very distinct</a:t>
            </a:r>
            <a:r>
              <a:rPr lang="en-US" baseline="0" dirty="0" smtClean="0">
                <a:latin typeface="Calibri" pitchFamily="-32" charset="0"/>
              </a:rPr>
              <a:t> body segments. All insects have three segments, the head, thorax, and abdomen. Other arthropods have different numbers of segments. (Some large millipedes may have more than 100!)</a:t>
            </a:r>
            <a:endParaRPr lang="en-US" dirty="0">
              <a:latin typeface="Calibri" pitchFamily="-32"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r>
              <a:rPr lang="en-US" dirty="0" smtClean="0">
                <a:latin typeface="Calibri" pitchFamily="-32" charset="0"/>
              </a:rPr>
              <a:t>An appendage is anything that sticks off the body</a:t>
            </a:r>
            <a:r>
              <a:rPr lang="en-US" baseline="0" dirty="0" smtClean="0">
                <a:latin typeface="Calibri" pitchFamily="-32" charset="0"/>
              </a:rPr>
              <a:t> or head of an animal, such as arms, legs, tails or antennae. This dragonfly has very sturdy-looking legs with plenty of joints.</a:t>
            </a:r>
            <a:endParaRPr lang="en-US" dirty="0">
              <a:latin typeface="Calibri" pitchFamily="-32"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r>
              <a:rPr lang="en-US" dirty="0" smtClean="0">
                <a:latin typeface="Calibri" pitchFamily="-32" charset="0"/>
              </a:rPr>
              <a:t>Here’s an example of another jointed arthropod appendage:</a:t>
            </a:r>
            <a:r>
              <a:rPr lang="en-US" baseline="0" dirty="0" smtClean="0">
                <a:latin typeface="Calibri" pitchFamily="-32" charset="0"/>
              </a:rPr>
              <a:t> t</a:t>
            </a:r>
            <a:r>
              <a:rPr lang="en-US" dirty="0" smtClean="0">
                <a:latin typeface="Calibri" pitchFamily="-32" charset="0"/>
              </a:rPr>
              <a:t>he head of a European beetle.</a:t>
            </a:r>
            <a:r>
              <a:rPr lang="en-US" baseline="0" dirty="0" smtClean="0">
                <a:latin typeface="Calibri" pitchFamily="-32" charset="0"/>
              </a:rPr>
              <a:t> N</a:t>
            </a:r>
            <a:r>
              <a:rPr lang="en-US" dirty="0" smtClean="0">
                <a:latin typeface="Calibri" pitchFamily="-32" charset="0"/>
              </a:rPr>
              <a:t>ote the joints in the antenna!</a:t>
            </a:r>
            <a:endParaRPr lang="en-US" dirty="0">
              <a:latin typeface="Calibri" pitchFamily="-32"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r>
              <a:rPr lang="en-US" dirty="0" smtClean="0">
                <a:latin typeface="Calibri" pitchFamily="-32" charset="0"/>
              </a:rPr>
              <a:t>Ok, we know what an arthropod is now. But today we’re going to talk about their life cycles.</a:t>
            </a:r>
            <a:r>
              <a:rPr lang="en-US" baseline="0" dirty="0" smtClean="0">
                <a:latin typeface="Calibri" pitchFamily="-32" charset="0"/>
              </a:rPr>
              <a:t> When we think of the life cycle of an insect, we usually think of something called metamorphosis. Let’s see what that means:</a:t>
            </a:r>
            <a:endParaRPr lang="en-US" dirty="0">
              <a:latin typeface="Calibri" pitchFamily="-32"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r>
              <a:rPr lang="en-US" dirty="0" smtClean="0">
                <a:latin typeface="Calibri" pitchFamily="-32" charset="0"/>
              </a:rPr>
              <a:t>An</a:t>
            </a:r>
            <a:r>
              <a:rPr lang="en-US" baseline="0" dirty="0" smtClean="0">
                <a:latin typeface="Calibri" pitchFamily="-32" charset="0"/>
              </a:rPr>
              <a:t> arthropod generally starts its life as an egg. Where are the eggs in this picture? Anyone know what these might be the eggs of?</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r>
              <a:rPr lang="en-US" dirty="0" smtClean="0">
                <a:latin typeface="Calibri" pitchFamily="-32" charset="0"/>
              </a:rPr>
              <a:t>They’ll hatch out into these little caterpillars. Do you think the insect is going to look much like a caterpillar </a:t>
            </a:r>
            <a:r>
              <a:rPr lang="en-US" baseline="0" dirty="0" smtClean="0">
                <a:latin typeface="Calibri" pitchFamily="-32" charset="0"/>
              </a:rPr>
              <a:t>when it grows up?</a:t>
            </a:r>
            <a:endParaRPr lang="en-US" dirty="0">
              <a:latin typeface="Calibri" pitchFamily="-32"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r>
              <a:rPr lang="en-US" dirty="0" smtClean="0">
                <a:latin typeface="Calibri" pitchFamily="-32" charset="0"/>
              </a:rPr>
              <a:t>It won’t – but it has to do some changing first. Inside this chrysalis,</a:t>
            </a:r>
            <a:r>
              <a:rPr lang="en-US" baseline="0" dirty="0" smtClean="0">
                <a:latin typeface="Calibri" pitchFamily="-32" charset="0"/>
              </a:rPr>
              <a:t> one of those caterpillars is metamorphosing, or changing form.</a:t>
            </a:r>
            <a:endParaRPr lang="en-US" dirty="0">
              <a:latin typeface="Calibri" pitchFamily="-32"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r>
              <a:rPr lang="en-US" dirty="0" smtClean="0">
                <a:latin typeface="Calibri" pitchFamily="-32" charset="0"/>
              </a:rPr>
              <a:t>Into this, a Monarch butterfly!</a:t>
            </a:r>
            <a:endParaRPr lang="en-US" dirty="0">
              <a:latin typeface="Calibri" pitchFamily="-32"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r>
              <a:rPr lang="en-US" dirty="0" smtClean="0">
                <a:latin typeface="Calibri" pitchFamily="-32" charset="0"/>
              </a:rPr>
              <a:t>A lot of</a:t>
            </a:r>
            <a:r>
              <a:rPr lang="en-US" baseline="0" dirty="0" smtClean="0">
                <a:latin typeface="Calibri" pitchFamily="-32" charset="0"/>
              </a:rPr>
              <a:t> </a:t>
            </a:r>
            <a:r>
              <a:rPr lang="en-US" dirty="0" smtClean="0">
                <a:latin typeface="Calibri" pitchFamily="-32" charset="0"/>
              </a:rPr>
              <a:t>arthropods go through metamorphosis, but not all. We’re going to be meeting a couple of arthropods who don’t, so let’s see what that</a:t>
            </a:r>
            <a:r>
              <a:rPr lang="en-US" baseline="0" dirty="0" smtClean="0">
                <a:latin typeface="Calibri" pitchFamily="-32" charset="0"/>
              </a:rPr>
              <a:t> looks like.</a:t>
            </a:r>
            <a:endParaRPr lang="en-US" dirty="0">
              <a:latin typeface="Calibri" pitchFamily="-32"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r>
              <a:rPr lang="en-US" dirty="0" smtClean="0">
                <a:latin typeface="Calibri" pitchFamily="-32" charset="0"/>
              </a:rPr>
              <a:t>We’re going</a:t>
            </a:r>
            <a:r>
              <a:rPr lang="en-US" baseline="0" dirty="0" smtClean="0">
                <a:latin typeface="Calibri" pitchFamily="-32" charset="0"/>
              </a:rPr>
              <a:t> to be talking about the life cycles of arthropods today. But first, we have to figure out what animals we’re talking about. So, here are the five main groups of animals scientists call arthropods:</a:t>
            </a:r>
            <a:endParaRPr lang="en-US" dirty="0">
              <a:latin typeface="Calibri" pitchFamily="-32"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r>
              <a:rPr lang="en-US" dirty="0" smtClean="0">
                <a:latin typeface="Calibri" pitchFamily="-32" charset="0"/>
              </a:rPr>
              <a:t>These are the eggs of a different arthropod, called a Brunei stick insect. They’re on this white background because they’re so hard to see down in the soil where the mother insect hides them.</a:t>
            </a:r>
            <a:endParaRPr lang="en-US" dirty="0">
              <a:latin typeface="Calibri" pitchFamily="-32"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r>
              <a:rPr lang="en-US" dirty="0" smtClean="0">
                <a:latin typeface="Calibri" pitchFamily="-32" charset="0"/>
              </a:rPr>
              <a:t>When they hatch out, they’re just tiny little stick insects called nymphs. Let’s see what they’ll look like grown up:</a:t>
            </a:r>
            <a:endParaRPr lang="en-US" dirty="0">
              <a:latin typeface="Calibri" pitchFamily="-32"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r>
              <a:rPr lang="en-US" dirty="0" smtClean="0">
                <a:latin typeface="Calibri" pitchFamily="-32" charset="0"/>
              </a:rPr>
              <a:t>The leaves these</a:t>
            </a:r>
            <a:r>
              <a:rPr lang="en-US" baseline="0" dirty="0" smtClean="0">
                <a:latin typeface="Calibri" pitchFamily="-32" charset="0"/>
              </a:rPr>
              <a:t> adults are on are about the same size as the leaf that nymph was on, so you can see the size difference. There’s another size difference between these two as well, because they’re different sexes. The small one is male, and the big one is female.</a:t>
            </a:r>
            <a:endParaRPr lang="en-US" dirty="0">
              <a:latin typeface="Calibri" pitchFamily="-32"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r>
              <a:rPr lang="en-US" dirty="0" smtClean="0">
                <a:latin typeface="Calibri" pitchFamily="-32" charset="0"/>
              </a:rPr>
              <a:t>So, let’s meet the first of our</a:t>
            </a:r>
            <a:r>
              <a:rPr lang="en-US" baseline="0" dirty="0" smtClean="0">
                <a:latin typeface="Calibri" pitchFamily="-32" charset="0"/>
              </a:rPr>
              <a:t> two arthropods and go through what the course of that animal’s life would be like.</a:t>
            </a:r>
            <a:endParaRPr lang="en-US" dirty="0">
              <a:latin typeface="Calibri" pitchFamily="-32"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r>
              <a:rPr lang="en-US" dirty="0" smtClean="0">
                <a:latin typeface="Calibri" pitchFamily="-32" charset="0"/>
              </a:rPr>
              <a:t>Here’s a mother spider with all her babies. These babies will go off on their own pretty quickly – most arthropods don’t provide a lot of parental</a:t>
            </a:r>
            <a:r>
              <a:rPr lang="en-US" baseline="0" dirty="0" smtClean="0">
                <a:latin typeface="Calibri" pitchFamily="-32" charset="0"/>
              </a:rPr>
              <a:t> care, so they have lots and lots of babies instead, and a few of them manage to survive.</a:t>
            </a:r>
            <a:endParaRPr lang="en-US" dirty="0">
              <a:latin typeface="Calibri" pitchFamily="-32"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r>
              <a:rPr lang="en-US" dirty="0" smtClean="0">
                <a:latin typeface="Calibri" pitchFamily="-32" charset="0"/>
              </a:rPr>
              <a:t>If an</a:t>
            </a:r>
            <a:r>
              <a:rPr lang="en-US" baseline="0" dirty="0" smtClean="0">
                <a:latin typeface="Calibri" pitchFamily="-32" charset="0"/>
              </a:rPr>
              <a:t> animal is going to survive, it’s going to have to find something to eat. So what do arthropods eat?</a:t>
            </a:r>
            <a:endParaRPr lang="en-US" dirty="0">
              <a:latin typeface="Calibri" pitchFamily="-32"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r>
              <a:rPr lang="en-US" dirty="0" smtClean="0">
                <a:latin typeface="Calibri" pitchFamily="-32" charset="0"/>
              </a:rPr>
              <a:t>Spiders, like this one and our guest, are</a:t>
            </a:r>
            <a:r>
              <a:rPr lang="en-US" baseline="0" dirty="0" smtClean="0">
                <a:latin typeface="Calibri" pitchFamily="-32" charset="0"/>
              </a:rPr>
              <a:t> carnivorous predators. That means they hunt other animals for food.</a:t>
            </a:r>
            <a:endParaRPr lang="en-US" dirty="0">
              <a:latin typeface="Calibri" pitchFamily="-32"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Calibri" pitchFamily="-32" charset="0"/>
              </a:rPr>
              <a:t>But different arthropods eat lots of different things. And some arthropods’</a:t>
            </a:r>
            <a:r>
              <a:rPr lang="en-US" baseline="0" dirty="0" smtClean="0">
                <a:latin typeface="Calibri" pitchFamily="-32" charset="0"/>
              </a:rPr>
              <a:t> eating habits are incredibly important to us. (Talk about species brought.)</a:t>
            </a:r>
            <a:endParaRPr lang="en-US" dirty="0" smtClean="0">
              <a:latin typeface="Calibri" pitchFamily="-32" charset="0"/>
            </a:endParaRPr>
          </a:p>
          <a:p>
            <a:pPr eaLnBrk="1" hangingPunct="1"/>
            <a:endParaRPr lang="en-US" dirty="0">
              <a:latin typeface="Calibri" pitchFamily="-32"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r>
              <a:rPr lang="en-US" dirty="0" smtClean="0">
                <a:latin typeface="Calibri" pitchFamily="-32" charset="0"/>
              </a:rPr>
              <a:t>Or this guy eating Douglas</a:t>
            </a:r>
            <a:r>
              <a:rPr lang="en-US" baseline="0" dirty="0" smtClean="0">
                <a:latin typeface="Calibri" pitchFamily="-32" charset="0"/>
              </a:rPr>
              <a:t>-fir needles.</a:t>
            </a:r>
            <a:endParaRPr lang="en-US" dirty="0">
              <a:latin typeface="Calibri" pitchFamily="-32"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r>
              <a:rPr lang="en-US" dirty="0" smtClean="0">
                <a:latin typeface="Calibri" pitchFamily="-32" charset="0"/>
              </a:rPr>
              <a:t>The next thing an arthropod needs to do is have a way to protect itself. Is this arthropod doing anything</a:t>
            </a:r>
            <a:r>
              <a:rPr lang="en-US" baseline="0" dirty="0" smtClean="0">
                <a:latin typeface="Calibri" pitchFamily="-32" charset="0"/>
              </a:rPr>
              <a:t> to protect itself?</a:t>
            </a:r>
            <a:endParaRPr lang="en-US" dirty="0">
              <a:latin typeface="Calibri" pitchFamily="-32"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a:latin typeface="Calibri" pitchFamily="-32"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r>
              <a:rPr lang="en-US" dirty="0" smtClean="0">
                <a:latin typeface="Calibri" pitchFamily="-32" charset="0"/>
              </a:rPr>
              <a:t>Can you even find the arthropod? It’s an orchid mantis, hiding</a:t>
            </a:r>
            <a:r>
              <a:rPr lang="en-US" baseline="0" dirty="0" smtClean="0">
                <a:latin typeface="Calibri" pitchFamily="-32" charset="0"/>
              </a:rPr>
              <a:t> from both prey &amp; predators.</a:t>
            </a:r>
            <a:endParaRPr lang="en-US" dirty="0">
              <a:latin typeface="Calibri" pitchFamily="-32"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r>
              <a:rPr lang="en-US" dirty="0" smtClean="0">
                <a:latin typeface="Calibri" pitchFamily="-32" charset="0"/>
              </a:rPr>
              <a:t>This scorpion</a:t>
            </a:r>
            <a:r>
              <a:rPr lang="en-US" baseline="0" dirty="0" smtClean="0">
                <a:latin typeface="Calibri" pitchFamily="-32" charset="0"/>
              </a:rPr>
              <a:t> uses its venom to catch prey, but can also ward off a lot of predators with it.</a:t>
            </a:r>
            <a:endParaRPr lang="en-US" dirty="0">
              <a:latin typeface="Calibri" pitchFamily="-32"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r>
              <a:rPr lang="en-US" dirty="0" smtClean="0">
                <a:latin typeface="Calibri" pitchFamily="-32" charset="0"/>
              </a:rPr>
              <a:t>Remember this butterfly? Not</a:t>
            </a:r>
            <a:r>
              <a:rPr lang="en-US" baseline="0" dirty="0" smtClean="0">
                <a:latin typeface="Calibri" pitchFamily="-32" charset="0"/>
              </a:rPr>
              <a:t> a lot of birds will eat these, thanks to those bright colors warning them of how bad monarchs taste!</a:t>
            </a:r>
            <a:endParaRPr lang="en-US" dirty="0">
              <a:latin typeface="Calibri" pitchFamily="-32"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r>
              <a:rPr lang="en-US" dirty="0" smtClean="0">
                <a:latin typeface="Calibri" pitchFamily="-32" charset="0"/>
              </a:rPr>
              <a:t>And this little guy isn’t likely to even be seen, all hidden in a cloud of his own spit!</a:t>
            </a:r>
            <a:endParaRPr lang="en-US" dirty="0">
              <a:latin typeface="Calibri" pitchFamily="-32"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r>
              <a:rPr lang="en-US" dirty="0" smtClean="0">
                <a:latin typeface="Calibri" pitchFamily="-32" charset="0"/>
              </a:rPr>
              <a:t>Once a bug grows up, the next thing it needs to do is reproduce – have some babies, that is!</a:t>
            </a:r>
            <a:r>
              <a:rPr lang="en-US" baseline="0" dirty="0" smtClean="0">
                <a:latin typeface="Calibri" pitchFamily="-32" charset="0"/>
              </a:rPr>
              <a:t> Most arthropods lay eggs, but not all in the same places.</a:t>
            </a:r>
            <a:endParaRPr lang="en-US" dirty="0">
              <a:latin typeface="Calibri" pitchFamily="-32"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r>
              <a:rPr lang="en-US" dirty="0" smtClean="0">
                <a:latin typeface="Calibri" pitchFamily="-32" charset="0"/>
              </a:rPr>
              <a:t>In bees and wasps, many species have a hive with special chambers. The queen lays an egg in each chamber, and the workers feed and care for the eggs and the larva</a:t>
            </a:r>
            <a:r>
              <a:rPr lang="en-US" baseline="0" dirty="0" smtClean="0">
                <a:latin typeface="Calibri" pitchFamily="-32" charset="0"/>
              </a:rPr>
              <a:t> that hatch from them until they’re grown up.</a:t>
            </a:r>
            <a:endParaRPr lang="en-US" dirty="0">
              <a:latin typeface="Calibri" pitchFamily="-32"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r>
              <a:rPr lang="en-US" dirty="0" smtClean="0">
                <a:latin typeface="Calibri" pitchFamily="-32" charset="0"/>
              </a:rPr>
              <a:t>This mother spider is protecting her eggs. She’s wrapped them up in silk to keep them together and protect them from the elements, and she’ll stay with them until they hatch.</a:t>
            </a:r>
            <a:endParaRPr lang="en-US" dirty="0">
              <a:latin typeface="Calibri" pitchFamily="-32"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r>
              <a:rPr lang="en-US" dirty="0" smtClean="0">
                <a:latin typeface="Calibri" pitchFamily="-32" charset="0"/>
              </a:rPr>
              <a:t>But, some arthropod eggs don’t get much protection, other than their own camouflage and their</a:t>
            </a:r>
            <a:r>
              <a:rPr lang="en-US" baseline="0" dirty="0" smtClean="0">
                <a:latin typeface="Calibri" pitchFamily="-32" charset="0"/>
              </a:rPr>
              <a:t> mother laying them carefully in a protected spot. These are three different species of butterfly eggs, all on the underside of various plants that will be good food for the new-hatched caterpillars.</a:t>
            </a:r>
            <a:endParaRPr lang="en-US" dirty="0">
              <a:latin typeface="Calibri" pitchFamily="-32"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en-US" dirty="0">
              <a:latin typeface="Calibri" pitchFamily="-32"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r>
              <a:rPr lang="en-US" dirty="0" smtClean="0">
                <a:latin typeface="Calibri" pitchFamily="-32" charset="0"/>
              </a:rPr>
              <a:t>Interesting aside: most arthropods don’t provide much</a:t>
            </a:r>
            <a:r>
              <a:rPr lang="en-US" baseline="0" dirty="0" smtClean="0">
                <a:latin typeface="Calibri" pitchFamily="-32" charset="0"/>
              </a:rPr>
              <a:t> care for babies. Bees and wasps are one exception, and this is another: scorpions!</a:t>
            </a:r>
            <a:endParaRPr lang="en-US" dirty="0">
              <a:latin typeface="Calibri" pitchFamily="-32"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a:latin typeface="Calibri" pitchFamily="-32"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en-US">
              <a:latin typeface="Calibri" pitchFamily="-32"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en-US">
              <a:latin typeface="Calibri" pitchFamily="-32"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a:latin typeface="Calibri" pitchFamily="-32"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a:latin typeface="Calibri" pitchFamily="-32"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a:latin typeface="Calibri" pitchFamily="-32"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r>
              <a:rPr lang="en-US" dirty="0" smtClean="0">
                <a:latin typeface="Calibri" pitchFamily="-32" charset="0"/>
              </a:rPr>
              <a:t>Now we know what animals</a:t>
            </a:r>
            <a:r>
              <a:rPr lang="en-US" baseline="0" dirty="0" smtClean="0">
                <a:latin typeface="Calibri" pitchFamily="-32" charset="0"/>
              </a:rPr>
              <a:t> are arthropods, but we still need to know why each of these groups are classified as that. So, here are the three main characteristics that make an animal an arthropod:</a:t>
            </a:r>
            <a:endParaRPr lang="en-US" dirty="0">
              <a:latin typeface="Calibri" pitchFamily="-32"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r>
              <a:rPr lang="en-US" dirty="0" smtClean="0">
                <a:latin typeface="Calibri" pitchFamily="-32" charset="0"/>
              </a:rPr>
              <a:t>An arthropod doesn’t have bones on the inside of its body like you and I.</a:t>
            </a:r>
            <a:r>
              <a:rPr lang="en-US" baseline="0" dirty="0" smtClean="0">
                <a:latin typeface="Calibri" pitchFamily="-32" charset="0"/>
              </a:rPr>
              <a:t> Instead, it has a hard outer shell called an exoskeleton. It gives the animal shape and structure; provides places for muscles to attach; and can help protect the animal against predators. But, the exoskeleton is hard, so it can’t grow or stretch as the arthropod grows. Instead, the arthropod has to molt its exoskeleton as it grows.</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hemeOverride" Target="../theme/themeOverride4.xml"/><Relationship Id="rId5" Type="http://schemas.openxmlformats.org/officeDocument/2006/relationships/image" Target="../media/image7.pn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themeOverride" Target="../theme/themeOverride5.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2.xml"/><Relationship Id="rId1" Type="http://schemas.openxmlformats.org/officeDocument/2006/relationships/themeOverride" Target="../theme/themeOverride6.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2.xml"/><Relationship Id="rId1" Type="http://schemas.openxmlformats.org/officeDocument/2006/relationships/themeOverride" Target="../theme/themeOverride7.xml"/><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2.xml"/><Relationship Id="rId1" Type="http://schemas.openxmlformats.org/officeDocument/2006/relationships/themeOverride" Target="../theme/themeOverride8.xml"/><Relationship Id="rId5" Type="http://schemas.openxmlformats.org/officeDocument/2006/relationships/image" Target="../media/image7.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hemeOverride" Target="../theme/themeOverride2.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hemeOverride" Target="../theme/themeOverride3.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8"/>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85025" y="677863"/>
            <a:ext cx="1292225" cy="1260475"/>
          </a:xfrm>
          <a:prstGeom prst="rect">
            <a:avLst/>
          </a:prstGeom>
          <a:noFill/>
          <a:ln w="9525">
            <a:noFill/>
            <a:miter lim="800000"/>
            <a:headEnd/>
            <a:tailEnd/>
          </a:ln>
        </p:spPr>
      </p:pic>
      <p:sp>
        <p:nvSpPr>
          <p:cNvPr id="27650" name="Title Placeholder 1"/>
          <p:cNvSpPr>
            <a:spLocks noGrp="1"/>
          </p:cNvSpPr>
          <p:nvPr>
            <p:ph type="ctrTitle"/>
          </p:nvPr>
        </p:nvSpPr>
        <p:spPr>
          <a:xfrm>
            <a:off x="685800" y="2130425"/>
            <a:ext cx="7772400" cy="1470025"/>
          </a:xfrm>
          <a:ln/>
        </p:spPr>
        <p:txBody>
          <a:bodyPr/>
          <a:lstStyle>
            <a:lvl1pPr marL="0" indent="0">
              <a:defRPr sz="3600" b="1" smtClean="0">
                <a:solidFill>
                  <a:schemeClr val="tx1"/>
                </a:solidFill>
              </a:defRPr>
            </a:lvl1pPr>
          </a:lstStyle>
          <a:p>
            <a:r>
              <a:rPr lang="en-US" smtClean="0"/>
              <a:t>Click to edit Master title style</a:t>
            </a:r>
          </a:p>
        </p:txBody>
      </p:sp>
      <p:sp>
        <p:nvSpPr>
          <p:cNvPr id="27651" name="Text Placeholder 2"/>
          <p:cNvSpPr>
            <a:spLocks noGrp="1"/>
          </p:cNvSpPr>
          <p:nvPr>
            <p:ph type="subTitle" idx="1"/>
          </p:nvPr>
        </p:nvSpPr>
        <p:spPr>
          <a:xfrm>
            <a:off x="714375" y="3543300"/>
            <a:ext cx="7715250" cy="1597025"/>
          </a:xfrm>
        </p:spPr>
        <p:txBody>
          <a:bodyPr/>
          <a:lstStyle>
            <a:lvl1pPr marL="0" indent="0">
              <a:buFont typeface="Arial" charset="0"/>
              <a:buNone/>
              <a:defRPr sz="1600" smtClean="0"/>
            </a:lvl1pPr>
          </a:lstStyle>
          <a:p>
            <a:r>
              <a:rPr lang="en-US" smtClean="0"/>
              <a:t>Click to edit Master subtitle style</a:t>
            </a:r>
          </a:p>
        </p:txBody>
      </p:sp>
      <p:sp>
        <p:nvSpPr>
          <p:cNvPr id="5" name="Date Placeholder 3"/>
          <p:cNvSpPr>
            <a:spLocks noGrp="1"/>
          </p:cNvSpPr>
          <p:nvPr>
            <p:ph type="dt" sz="half" idx="10"/>
          </p:nvPr>
        </p:nvSpPr>
        <p:spPr>
          <a:xfrm>
            <a:off x="457200" y="6245225"/>
            <a:ext cx="2133600" cy="476250"/>
          </a:xfrm>
        </p:spPr>
        <p:txBody>
          <a:bodyPr/>
          <a:lstStyle>
            <a:lvl1pPr>
              <a:defRPr>
                <a:solidFill>
                  <a:schemeClr val="tx1"/>
                </a:solidFill>
              </a:defRPr>
            </a:lvl1pPr>
          </a:lstStyle>
          <a:p>
            <a:fld id="{69845620-EE47-4BED-AF4F-7E01B4D9C853}" type="datetimeFigureOut">
              <a:rPr lang="en-US"/>
              <a:pPr/>
              <a:t>2/6/2013</a:t>
            </a:fld>
            <a:endParaRPr lang="en-US"/>
          </a:p>
        </p:txBody>
      </p:sp>
      <p:sp>
        <p:nvSpPr>
          <p:cNvPr id="6" name="Footer Placeholder 4"/>
          <p:cNvSpPr>
            <a:spLocks noGrp="1"/>
          </p:cNvSpPr>
          <p:nvPr>
            <p:ph type="ftr" sz="quarter" idx="11"/>
          </p:nvPr>
        </p:nvSpPr>
        <p:spPr>
          <a:xfrm>
            <a:off x="3124200" y="6245225"/>
            <a:ext cx="2895600" cy="476250"/>
          </a:xfrm>
        </p:spPr>
        <p:txBody>
          <a:bodyPr/>
          <a:lstStyle>
            <a:lvl1pPr>
              <a:defRPr>
                <a:solidFill>
                  <a:schemeClr val="tx1"/>
                </a:solidFill>
              </a:defRPr>
            </a:lvl1pPr>
          </a:lstStyle>
          <a:p>
            <a:endParaRPr lang="en-US"/>
          </a:p>
        </p:txBody>
      </p:sp>
      <p:sp>
        <p:nvSpPr>
          <p:cNvPr id="7" name="Slide Number Placeholder 5"/>
          <p:cNvSpPr>
            <a:spLocks noGrp="1"/>
          </p:cNvSpPr>
          <p:nvPr>
            <p:ph type="sldNum" sz="quarter" idx="12"/>
          </p:nvPr>
        </p:nvSpPr>
        <p:spPr>
          <a:xfrm>
            <a:off x="6553200" y="6245225"/>
            <a:ext cx="2133600" cy="476250"/>
          </a:xfrm>
        </p:spPr>
        <p:txBody>
          <a:bodyPr/>
          <a:lstStyle>
            <a:lvl1pPr>
              <a:defRPr>
                <a:solidFill>
                  <a:schemeClr val="tx1"/>
                </a:solidFill>
              </a:defRPr>
            </a:lvl1pPr>
          </a:lstStyle>
          <a:p>
            <a:fld id="{1C749241-E597-4DB9-BA63-5E634FFBB89C}" type="slidenum">
              <a:rPr lang="en-US"/>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1ADB29A-36A0-4C5D-B9DB-F4080052032E}" type="datetimeFigureOut">
              <a:rPr lang="en-US"/>
              <a:pPr/>
              <a:t>2/6/2013</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5507C791-E8A8-4913-84B4-8A9BE9CEA38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agline">
    <p:bg bwMode="ltGray">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 name="Picture 8"/>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18475" y="217488"/>
            <a:ext cx="708025" cy="690562"/>
          </a:xfrm>
          <a:prstGeom prst="rect">
            <a:avLst/>
          </a:prstGeom>
          <a:noFill/>
          <a:ln w="9525">
            <a:noFill/>
            <a:miter lim="800000"/>
            <a:headEnd/>
            <a:tailEnd/>
          </a:ln>
        </p:spPr>
      </p:pic>
      <p:pic>
        <p:nvPicPr>
          <p:cNvPr id="3" name="Picture 9" descr="campaign theme stacked.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33525" y="2374900"/>
            <a:ext cx="6054725" cy="1409700"/>
          </a:xfrm>
          <a:prstGeom prst="rect">
            <a:avLst/>
          </a:prstGeom>
          <a:noFill/>
          <a:ln w="9525">
            <a:noFill/>
            <a:miter lim="800000"/>
            <a:headEnd/>
            <a:tailEnd/>
          </a:ln>
        </p:spPr>
      </p:pic>
      <p:sp>
        <p:nvSpPr>
          <p:cNvPr id="4" name="Date Placeholder 3"/>
          <p:cNvSpPr>
            <a:spLocks noGrp="1"/>
          </p:cNvSpPr>
          <p:nvPr>
            <p:ph type="dt" sz="half" idx="10"/>
          </p:nvPr>
        </p:nvSpPr>
        <p:spPr/>
        <p:txBody>
          <a:bodyPr/>
          <a:lstStyle>
            <a:lvl1pPr>
              <a:defRPr>
                <a:solidFill>
                  <a:schemeClr val="tx1"/>
                </a:solidFill>
              </a:defRPr>
            </a:lvl1pPr>
          </a:lstStyle>
          <a:p>
            <a:fld id="{6F1B8459-EC75-4C38-BD88-CEEB173E8DD0}" type="datetimeFigureOut">
              <a:rPr lang="en-US"/>
              <a:pPr/>
              <a:t>2/6/2013</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5CBEF54-DE81-431F-A8A3-491CC8FA2E96}" type="slidenum">
              <a:rPr lang="en-US"/>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8"/>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85025" y="677863"/>
            <a:ext cx="1292225" cy="1260475"/>
          </a:xfrm>
          <a:prstGeom prst="rect">
            <a:avLst/>
          </a:prstGeom>
          <a:noFill/>
          <a:ln w="9525">
            <a:noFill/>
            <a:miter lim="800000"/>
            <a:headEnd/>
            <a:tailEnd/>
          </a:ln>
        </p:spPr>
      </p:pic>
      <p:sp>
        <p:nvSpPr>
          <p:cNvPr id="27650" name="Title Placeholder 1"/>
          <p:cNvSpPr>
            <a:spLocks noGrp="1"/>
          </p:cNvSpPr>
          <p:nvPr>
            <p:ph type="ctrTitle"/>
          </p:nvPr>
        </p:nvSpPr>
        <p:spPr>
          <a:xfrm>
            <a:off x="685800" y="2130425"/>
            <a:ext cx="7772400" cy="1470025"/>
          </a:xfrm>
          <a:ln/>
        </p:spPr>
        <p:txBody>
          <a:bodyPr/>
          <a:lstStyle>
            <a:lvl1pPr marL="0" indent="0">
              <a:defRPr sz="3600" b="1" smtClean="0">
                <a:solidFill>
                  <a:schemeClr val="tx1"/>
                </a:solidFill>
              </a:defRPr>
            </a:lvl1pPr>
          </a:lstStyle>
          <a:p>
            <a:r>
              <a:rPr lang="en-US" smtClean="0"/>
              <a:t>Click to edit Master title style</a:t>
            </a:r>
          </a:p>
        </p:txBody>
      </p:sp>
      <p:sp>
        <p:nvSpPr>
          <p:cNvPr id="27651" name="Text Placeholder 2"/>
          <p:cNvSpPr>
            <a:spLocks noGrp="1"/>
          </p:cNvSpPr>
          <p:nvPr>
            <p:ph type="subTitle" idx="1"/>
          </p:nvPr>
        </p:nvSpPr>
        <p:spPr>
          <a:xfrm>
            <a:off x="714375" y="3543300"/>
            <a:ext cx="7715250" cy="1597025"/>
          </a:xfrm>
        </p:spPr>
        <p:txBody>
          <a:bodyPr/>
          <a:lstStyle>
            <a:lvl1pPr marL="0" indent="0">
              <a:buFont typeface="Arial" charset="0"/>
              <a:buNone/>
              <a:defRPr sz="1600" smtClean="0"/>
            </a:lvl1pPr>
          </a:lstStyle>
          <a:p>
            <a:r>
              <a:rPr lang="en-US" smtClean="0"/>
              <a:t>Click to edit Master subtitle style</a:t>
            </a:r>
          </a:p>
        </p:txBody>
      </p:sp>
      <p:sp>
        <p:nvSpPr>
          <p:cNvPr id="5" name="Date Placeholder 3"/>
          <p:cNvSpPr>
            <a:spLocks noGrp="1"/>
          </p:cNvSpPr>
          <p:nvPr>
            <p:ph type="dt" sz="half" idx="10"/>
          </p:nvPr>
        </p:nvSpPr>
        <p:spPr>
          <a:xfrm>
            <a:off x="457200" y="6245225"/>
            <a:ext cx="2133600" cy="476250"/>
          </a:xfrm>
        </p:spPr>
        <p:txBody>
          <a:bodyPr/>
          <a:lstStyle>
            <a:lvl1pPr>
              <a:defRPr>
                <a:solidFill>
                  <a:schemeClr val="tx1"/>
                </a:solidFill>
              </a:defRPr>
            </a:lvl1pPr>
          </a:lstStyle>
          <a:p>
            <a:fld id="{69845620-EE47-4BED-AF4F-7E01B4D9C853}" type="datetimeFigureOut">
              <a:rPr lang="en-US">
                <a:solidFill>
                  <a:srgbClr val="000000"/>
                </a:solidFill>
              </a:rPr>
              <a:pPr/>
              <a:t>2/6/2013</a:t>
            </a:fld>
            <a:endParaRPr lang="en-US">
              <a:solidFill>
                <a:srgbClr val="000000"/>
              </a:solidFill>
            </a:endParaRPr>
          </a:p>
        </p:txBody>
      </p:sp>
      <p:sp>
        <p:nvSpPr>
          <p:cNvPr id="6" name="Footer Placeholder 4"/>
          <p:cNvSpPr>
            <a:spLocks noGrp="1"/>
          </p:cNvSpPr>
          <p:nvPr>
            <p:ph type="ftr" sz="quarter" idx="11"/>
          </p:nvPr>
        </p:nvSpPr>
        <p:spPr>
          <a:xfrm>
            <a:off x="3124200" y="6245225"/>
            <a:ext cx="2895600" cy="476250"/>
          </a:xfrm>
        </p:spPr>
        <p:txBody>
          <a:bodyPr/>
          <a:lstStyle>
            <a:lvl1pPr>
              <a:defRPr>
                <a:solidFill>
                  <a:schemeClr val="tx1"/>
                </a:solidFill>
              </a:defRPr>
            </a:lvl1pPr>
          </a:lstStyle>
          <a:p>
            <a:endParaRPr lang="en-US">
              <a:solidFill>
                <a:srgbClr val="000000"/>
              </a:solidFill>
            </a:endParaRPr>
          </a:p>
        </p:txBody>
      </p:sp>
      <p:sp>
        <p:nvSpPr>
          <p:cNvPr id="7" name="Slide Number Placeholder 5"/>
          <p:cNvSpPr>
            <a:spLocks noGrp="1"/>
          </p:cNvSpPr>
          <p:nvPr>
            <p:ph type="sldNum" sz="quarter" idx="12"/>
          </p:nvPr>
        </p:nvSpPr>
        <p:spPr>
          <a:xfrm>
            <a:off x="6553200" y="6245225"/>
            <a:ext cx="2133600" cy="476250"/>
          </a:xfrm>
        </p:spPr>
        <p:txBody>
          <a:bodyPr/>
          <a:lstStyle>
            <a:lvl1pPr>
              <a:defRPr>
                <a:solidFill>
                  <a:schemeClr val="tx1"/>
                </a:solidFill>
              </a:defRPr>
            </a:lvl1pPr>
          </a:lstStyle>
          <a:p>
            <a:fld id="{1C749241-E597-4DB9-BA63-5E634FFBB89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293021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1937" y="236538"/>
            <a:ext cx="7807325" cy="484187"/>
          </a:xfrm>
        </p:spPr>
        <p:txBody>
          <a:bodyPr/>
          <a:lstStyle>
            <a:lvl1pPr>
              <a:defRPr sz="2000">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E9316FD-C572-4671-9FBC-A965CAD65567}" type="datetimeFigureOut">
              <a:rPr lang="en-US"/>
              <a:pPr/>
              <a:t>2/6/2013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E475B8A-AC40-44AA-998A-7D67178DA59A}" type="slidenum">
              <a:rPr lang="en-US"/>
              <a:pPr/>
              <a:t>‹#›</a:t>
            </a:fld>
            <a:endParaRPr lang="en-US"/>
          </a:p>
        </p:txBody>
      </p:sp>
    </p:spTree>
    <p:extLst>
      <p:ext uri="{BB962C8B-B14F-4D97-AF65-F5344CB8AC3E}">
        <p14:creationId xmlns:p14="http://schemas.microsoft.com/office/powerpoint/2010/main" val="2872457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End Slide">
    <p:bg bwMode="ltGray">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Picture 8"/>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18475" y="217488"/>
            <a:ext cx="708025" cy="690562"/>
          </a:xfrm>
          <a:prstGeom prst="rect">
            <a:avLst/>
          </a:prstGeom>
          <a:noFill/>
          <a:ln w="9525">
            <a:noFill/>
            <a:miter lim="800000"/>
            <a:headEnd/>
            <a:tailEnd/>
          </a:ln>
        </p:spPr>
      </p:pic>
      <p:sp>
        <p:nvSpPr>
          <p:cNvPr id="2" name="Title 1"/>
          <p:cNvSpPr>
            <a:spLocks noGrp="1"/>
          </p:cNvSpPr>
          <p:nvPr>
            <p:ph type="ctrTitle"/>
          </p:nvPr>
        </p:nvSpPr>
        <p:spPr>
          <a:xfrm>
            <a:off x="990600" y="1371601"/>
            <a:ext cx="7239000" cy="3047999"/>
          </a:xfrm>
        </p:spPr>
        <p:txBody>
          <a:bodyPr anchor="ctr">
            <a:normAutofit/>
          </a:bodyPr>
          <a:lstStyle>
            <a:lvl1pPr>
              <a:defRPr sz="3200" b="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1938" y="304799"/>
            <a:ext cx="7586662" cy="415925"/>
          </a:xfrm>
          <a:noFill/>
          <a:ln>
            <a:noFill/>
          </a:ln>
          <a:extLst/>
        </p:spPr>
        <p:txBody>
          <a:bodyPr anchor="b"/>
          <a:lstStyle>
            <a:lvl1pPr marL="0" indent="0">
              <a:buNone/>
              <a:defRPr lang="en-US" sz="2000" dirty="0">
                <a:latin typeface="+mj-lt"/>
                <a:ea typeface="+mj-ea"/>
                <a:cs typeface="+mj-cs"/>
              </a:defRPr>
            </a:lvl1pPr>
          </a:lstStyle>
          <a:p>
            <a:pPr lvl="0"/>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solidFill>
                  <a:schemeClr val="tx1"/>
                </a:solidFill>
              </a:defRPr>
            </a:lvl1pPr>
          </a:lstStyle>
          <a:p>
            <a:fld id="{BE93AF5E-294A-4F92-9BAC-B6070522C11C}" type="datetimeFigureOut">
              <a:rPr lang="en-US">
                <a:solidFill>
                  <a:prstClr val="black"/>
                </a:solidFill>
              </a:rPr>
              <a:pPr/>
              <a:t>2/6/2013</a:t>
            </a:fld>
            <a:endParaRPr lang="en-US">
              <a:solidFill>
                <a:prstClr val="black"/>
              </a:solidFill>
            </a:endParaRPr>
          </a:p>
        </p:txBody>
      </p:sp>
      <p:sp>
        <p:nvSpPr>
          <p:cNvPr id="6" name="Footer Placeholder 4"/>
          <p:cNvSpPr>
            <a:spLocks noGrp="1"/>
          </p:cNvSpPr>
          <p:nvPr>
            <p:ph type="ftr" sz="quarter" idx="11"/>
          </p:nvPr>
        </p:nvSpPr>
        <p:spPr/>
        <p:txBody>
          <a:bodyPr/>
          <a:lstStyle>
            <a:lvl1pPr>
              <a:defRPr>
                <a:solidFill>
                  <a:schemeClr val="tx1"/>
                </a:solidFill>
              </a:defRPr>
            </a:lvl1pPr>
          </a:lstStyle>
          <a:p>
            <a:endParaRPr lang="en-US">
              <a:solidFill>
                <a:prstClr val="black"/>
              </a:solidFill>
            </a:endParaRPr>
          </a:p>
        </p:txBody>
      </p:sp>
      <p:sp>
        <p:nvSpPr>
          <p:cNvPr id="7" name="Slide Number Placeholder 5"/>
          <p:cNvSpPr>
            <a:spLocks noGrp="1"/>
          </p:cNvSpPr>
          <p:nvPr>
            <p:ph type="sldNum" sz="quarter" idx="12"/>
          </p:nvPr>
        </p:nvSpPr>
        <p:spPr/>
        <p:txBody>
          <a:bodyPr/>
          <a:lstStyle>
            <a:lvl1pPr>
              <a:defRPr>
                <a:solidFill>
                  <a:schemeClr val="tx1"/>
                </a:solidFill>
              </a:defRPr>
            </a:lvl1pPr>
          </a:lstStyle>
          <a:p>
            <a:fld id="{50657F48-65E4-4BE4-9A06-9C4BA2E5BB9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1287832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1_End Slide">
    <p:bg bwMode="ltGray">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Picture 8"/>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18475" y="217488"/>
            <a:ext cx="708025" cy="690562"/>
          </a:xfrm>
          <a:prstGeom prst="rect">
            <a:avLst/>
          </a:prstGeom>
          <a:noFill/>
          <a:ln w="9525">
            <a:noFill/>
            <a:miter lim="800000"/>
            <a:headEnd/>
            <a:tailEnd/>
          </a:ln>
        </p:spPr>
      </p:pic>
      <p:sp>
        <p:nvSpPr>
          <p:cNvPr id="2" name="Title 1"/>
          <p:cNvSpPr>
            <a:spLocks noGrp="1"/>
          </p:cNvSpPr>
          <p:nvPr>
            <p:ph type="ctrTitle"/>
          </p:nvPr>
        </p:nvSpPr>
        <p:spPr>
          <a:xfrm>
            <a:off x="990600" y="1371601"/>
            <a:ext cx="7239000" cy="3047999"/>
          </a:xfrm>
        </p:spPr>
        <p:txBody>
          <a:bodyPr anchor="ctr">
            <a:normAutofit/>
          </a:bodyPr>
          <a:lstStyle>
            <a:lvl1pPr>
              <a:defRPr sz="3200" b="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1938" y="304799"/>
            <a:ext cx="7586662" cy="415925"/>
          </a:xfrm>
          <a:noFill/>
          <a:ln>
            <a:noFill/>
          </a:ln>
          <a:extLst/>
        </p:spPr>
        <p:txBody>
          <a:bodyPr anchor="b"/>
          <a:lstStyle>
            <a:lvl1pPr marL="0" indent="0">
              <a:buNone/>
              <a:defRPr lang="en-US" sz="2000" dirty="0">
                <a:latin typeface="+mj-lt"/>
                <a:ea typeface="+mj-ea"/>
                <a:cs typeface="+mj-cs"/>
              </a:defRPr>
            </a:lvl1pPr>
          </a:lstStyle>
          <a:p>
            <a:pPr lvl="0"/>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solidFill>
                  <a:schemeClr val="tx1"/>
                </a:solidFill>
              </a:defRPr>
            </a:lvl1pPr>
          </a:lstStyle>
          <a:p>
            <a:fld id="{6D85E9B6-BD19-4478-A1EF-8202C17C9DAC}" type="datetimeFigureOut">
              <a:rPr lang="en-US">
                <a:solidFill>
                  <a:prstClr val="black"/>
                </a:solidFill>
              </a:rPr>
              <a:pPr/>
              <a:t>2/6/2013</a:t>
            </a:fld>
            <a:endParaRPr lang="en-US">
              <a:solidFill>
                <a:prstClr val="black"/>
              </a:solidFill>
            </a:endParaRPr>
          </a:p>
        </p:txBody>
      </p:sp>
      <p:sp>
        <p:nvSpPr>
          <p:cNvPr id="6" name="Footer Placeholder 4"/>
          <p:cNvSpPr>
            <a:spLocks noGrp="1"/>
          </p:cNvSpPr>
          <p:nvPr>
            <p:ph type="ftr" sz="quarter" idx="11"/>
          </p:nvPr>
        </p:nvSpPr>
        <p:spPr/>
        <p:txBody>
          <a:bodyPr/>
          <a:lstStyle>
            <a:lvl1pPr>
              <a:defRPr>
                <a:solidFill>
                  <a:schemeClr val="tx1"/>
                </a:solidFill>
              </a:defRPr>
            </a:lvl1pPr>
          </a:lstStyle>
          <a:p>
            <a:endParaRPr lang="en-US">
              <a:solidFill>
                <a:prstClr val="black"/>
              </a:solidFill>
            </a:endParaRPr>
          </a:p>
        </p:txBody>
      </p:sp>
      <p:sp>
        <p:nvSpPr>
          <p:cNvPr id="7" name="Slide Number Placeholder 5"/>
          <p:cNvSpPr>
            <a:spLocks noGrp="1"/>
          </p:cNvSpPr>
          <p:nvPr>
            <p:ph type="sldNum" sz="quarter" idx="12"/>
          </p:nvPr>
        </p:nvSpPr>
        <p:spPr/>
        <p:txBody>
          <a:bodyPr/>
          <a:lstStyle>
            <a:lvl1pPr>
              <a:defRPr>
                <a:solidFill>
                  <a:schemeClr val="tx1"/>
                </a:solidFill>
              </a:defRPr>
            </a:lvl1pPr>
          </a:lstStyle>
          <a:p>
            <a:fld id="{6CD0F617-14A5-4F7C-869E-8CD27A23ADC9}"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5476240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2_End Slide">
    <p:bg bwMode="ltGray">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Picture 8"/>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18475" y="217488"/>
            <a:ext cx="708025" cy="690562"/>
          </a:xfrm>
          <a:prstGeom prst="rect">
            <a:avLst/>
          </a:prstGeom>
          <a:noFill/>
          <a:ln w="9525">
            <a:noFill/>
            <a:miter lim="800000"/>
            <a:headEnd/>
            <a:tailEnd/>
          </a:ln>
        </p:spPr>
      </p:pic>
      <p:sp>
        <p:nvSpPr>
          <p:cNvPr id="2" name="Title 1"/>
          <p:cNvSpPr>
            <a:spLocks noGrp="1"/>
          </p:cNvSpPr>
          <p:nvPr>
            <p:ph type="ctrTitle"/>
          </p:nvPr>
        </p:nvSpPr>
        <p:spPr>
          <a:xfrm>
            <a:off x="990600" y="1371601"/>
            <a:ext cx="7239000" cy="3047999"/>
          </a:xfrm>
        </p:spPr>
        <p:txBody>
          <a:bodyPr anchor="ctr">
            <a:normAutofit/>
          </a:bodyPr>
          <a:lstStyle>
            <a:lvl1pPr>
              <a:defRPr sz="3200" b="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1938" y="304799"/>
            <a:ext cx="7586662" cy="415925"/>
          </a:xfrm>
          <a:noFill/>
          <a:ln>
            <a:noFill/>
          </a:ln>
          <a:extLst/>
        </p:spPr>
        <p:txBody>
          <a:bodyPr anchor="b"/>
          <a:lstStyle>
            <a:lvl1pPr marL="0" indent="0">
              <a:buNone/>
              <a:defRPr lang="en-US" sz="2000" dirty="0">
                <a:latin typeface="+mj-lt"/>
                <a:ea typeface="+mj-ea"/>
                <a:cs typeface="+mj-cs"/>
              </a:defRPr>
            </a:lvl1pPr>
          </a:lstStyle>
          <a:p>
            <a:pPr lvl="0"/>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solidFill>
                  <a:schemeClr val="tx1"/>
                </a:solidFill>
              </a:defRPr>
            </a:lvl1pPr>
          </a:lstStyle>
          <a:p>
            <a:fld id="{DA0E85F5-AC06-4C52-9A33-AB92CC96A974}" type="datetimeFigureOut">
              <a:rPr lang="en-US">
                <a:solidFill>
                  <a:prstClr val="black"/>
                </a:solidFill>
              </a:rPr>
              <a:pPr/>
              <a:t>2/6/2013</a:t>
            </a:fld>
            <a:endParaRPr lang="en-US">
              <a:solidFill>
                <a:prstClr val="black"/>
              </a:solidFill>
            </a:endParaRPr>
          </a:p>
        </p:txBody>
      </p:sp>
      <p:sp>
        <p:nvSpPr>
          <p:cNvPr id="6" name="Footer Placeholder 4"/>
          <p:cNvSpPr>
            <a:spLocks noGrp="1"/>
          </p:cNvSpPr>
          <p:nvPr>
            <p:ph type="ftr" sz="quarter" idx="11"/>
          </p:nvPr>
        </p:nvSpPr>
        <p:spPr/>
        <p:txBody>
          <a:bodyPr/>
          <a:lstStyle>
            <a:lvl1pPr>
              <a:defRPr>
                <a:solidFill>
                  <a:schemeClr val="tx1"/>
                </a:solidFill>
              </a:defRPr>
            </a:lvl1pPr>
          </a:lstStyle>
          <a:p>
            <a:endParaRPr lang="en-US">
              <a:solidFill>
                <a:prstClr val="black"/>
              </a:solidFill>
            </a:endParaRPr>
          </a:p>
        </p:txBody>
      </p:sp>
      <p:sp>
        <p:nvSpPr>
          <p:cNvPr id="7" name="Slide Number Placeholder 5"/>
          <p:cNvSpPr>
            <a:spLocks noGrp="1"/>
          </p:cNvSpPr>
          <p:nvPr>
            <p:ph type="sldNum" sz="quarter" idx="12"/>
          </p:nvPr>
        </p:nvSpPr>
        <p:spPr/>
        <p:txBody>
          <a:bodyPr/>
          <a:lstStyle>
            <a:lvl1pPr>
              <a:defRPr>
                <a:solidFill>
                  <a:schemeClr val="tx1"/>
                </a:solidFill>
              </a:defRPr>
            </a:lvl1pPr>
          </a:lstStyle>
          <a:p>
            <a:fld id="{A7D13687-BB86-4812-9CAC-B8055DED1B2E}"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32477325"/>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FD7A0D7-38CF-4461-B457-48980ABA6264}" type="datetimeFigureOut">
              <a:rPr lang="en-US"/>
              <a:pPr/>
              <a:t>2/6/2013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779CCF4-49FF-4AEA-9D1A-854D5A75D866}" type="slidenum">
              <a:rPr lang="en-US"/>
              <a:pPr/>
              <a:t>‹#›</a:t>
            </a:fld>
            <a:endParaRPr lang="en-US"/>
          </a:p>
        </p:txBody>
      </p:sp>
    </p:spTree>
    <p:extLst>
      <p:ext uri="{BB962C8B-B14F-4D97-AF65-F5344CB8AC3E}">
        <p14:creationId xmlns:p14="http://schemas.microsoft.com/office/powerpoint/2010/main" val="4662718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447800"/>
            <a:ext cx="4038600" cy="46783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261938" y="304799"/>
            <a:ext cx="7891462" cy="415925"/>
          </a:xfrm>
          <a:noFill/>
          <a:ln>
            <a:noFill/>
          </a:ln>
          <a:extLst/>
        </p:spPr>
        <p:txBody>
          <a:bodyPr/>
          <a:lstStyle>
            <a:lvl1pPr>
              <a:defRPr lang="en-US" sz="2000" dirty="0">
                <a:solidFill>
                  <a:schemeClr val="tx1"/>
                </a:solidFill>
              </a:defRPr>
            </a:lvl1pPr>
          </a:lstStyle>
          <a:p>
            <a:pPr lvl="0"/>
            <a:r>
              <a:rPr lang="en-US" smtClean="0"/>
              <a:t>Click to edit Master title style</a:t>
            </a:r>
            <a:endParaRPr lang="en-US" dirty="0"/>
          </a:p>
        </p:txBody>
      </p:sp>
      <p:sp>
        <p:nvSpPr>
          <p:cNvPr id="3" name="Content Placeholder 2"/>
          <p:cNvSpPr>
            <a:spLocks noGrp="1"/>
          </p:cNvSpPr>
          <p:nvPr>
            <p:ph sz="half" idx="1"/>
          </p:nvPr>
        </p:nvSpPr>
        <p:spPr>
          <a:xfrm>
            <a:off x="457200" y="1447800"/>
            <a:ext cx="4038600" cy="46783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fld id="{80827AD1-9CEB-4831-85BF-0D3CE73341AB}" type="datetimeFigureOut">
              <a:rPr lang="en-US"/>
              <a:pPr/>
              <a:t>2/6/2013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7B62CC0F-DFFE-485B-9D55-96280D86EB13}" type="slidenum">
              <a:rPr lang="en-US"/>
              <a:pPr/>
              <a:t>‹#›</a:t>
            </a:fld>
            <a:endParaRPr lang="en-US"/>
          </a:p>
        </p:txBody>
      </p:sp>
    </p:spTree>
    <p:extLst>
      <p:ext uri="{BB962C8B-B14F-4D97-AF65-F5344CB8AC3E}">
        <p14:creationId xmlns:p14="http://schemas.microsoft.com/office/powerpoint/2010/main" val="3170399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1938" y="304799"/>
            <a:ext cx="7739062" cy="415925"/>
          </a:xfrm>
          <a:noFill/>
          <a:ln>
            <a:noFill/>
          </a:ln>
          <a:extLst/>
        </p:spPr>
        <p:txBody>
          <a:bodyPr/>
          <a:lstStyle>
            <a:lvl1pPr>
              <a:defRPr lang="en-US" sz="2000" dirty="0">
                <a:solidFill>
                  <a:schemeClr val="tx1"/>
                </a:solidFill>
              </a:defRPr>
            </a:lvl1pPr>
          </a:lstStyle>
          <a:p>
            <a:pPr lvl="0"/>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A9133F89-D0DF-4B82-BAEF-7E35A1039196}" type="datetimeFigureOut">
              <a:rPr lang="en-US"/>
              <a:pPr/>
              <a:t>2/6/2013</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BCBFAF8D-6C0F-4697-A1D3-3A2B942047A4}" type="slidenum">
              <a:rPr lang="en-US"/>
              <a:pPr/>
              <a:t>‹#›</a:t>
            </a:fld>
            <a:endParaRPr lang="en-US"/>
          </a:p>
        </p:txBody>
      </p:sp>
    </p:spTree>
    <p:extLst>
      <p:ext uri="{BB962C8B-B14F-4D97-AF65-F5344CB8AC3E}">
        <p14:creationId xmlns:p14="http://schemas.microsoft.com/office/powerpoint/2010/main" val="2652859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1937" y="236538"/>
            <a:ext cx="7807325" cy="484187"/>
          </a:xfrm>
        </p:spPr>
        <p:txBody>
          <a:bodyPr/>
          <a:lstStyle>
            <a:lvl1pPr>
              <a:defRPr sz="2000">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E9316FD-C572-4671-9FBC-A965CAD65567}" type="datetimeFigureOut">
              <a:rPr lang="en-US"/>
              <a:pPr/>
              <a:t>2/6/2013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E475B8A-AC40-44AA-998A-7D67178DA59A}"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1937" y="211668"/>
            <a:ext cx="7807325" cy="509058"/>
          </a:xfrm>
          <a:noFill/>
          <a:ln>
            <a:noFill/>
          </a:ln>
          <a:extLst/>
        </p:spPr>
        <p:txBody>
          <a:bodyPr/>
          <a:lstStyle>
            <a:lvl1pPr>
              <a:defRPr lang="en-US" sz="2000">
                <a:solidFill>
                  <a:schemeClr val="tx1"/>
                </a:solidFill>
              </a:defRPr>
            </a:lvl1pPr>
          </a:lstStyle>
          <a:p>
            <a:pPr lvl="0"/>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B6CE90FD-388A-4FAD-BE58-A13692E9809D}" type="datetimeFigureOut">
              <a:rPr lang="en-US"/>
              <a:pPr/>
              <a:t>2/6/2013</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F922D76C-ACEC-4CAE-8A18-EE2FDA36E2D6}" type="slidenum">
              <a:rPr lang="en-US"/>
              <a:pPr/>
              <a:t>‹#›</a:t>
            </a:fld>
            <a:endParaRPr lang="en-US"/>
          </a:p>
        </p:txBody>
      </p:sp>
    </p:spTree>
    <p:extLst>
      <p:ext uri="{BB962C8B-B14F-4D97-AF65-F5344CB8AC3E}">
        <p14:creationId xmlns:p14="http://schemas.microsoft.com/office/powerpoint/2010/main" val="35875503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1ADB29A-36A0-4C5D-B9DB-F4080052032E}" type="datetimeFigureOut">
              <a:rPr lang="en-US"/>
              <a:pPr/>
              <a:t>2/6/2013</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5507C791-E8A8-4913-84B4-8A9BE9CEA388}" type="slidenum">
              <a:rPr lang="en-US"/>
              <a:pPr/>
              <a:t>‹#›</a:t>
            </a:fld>
            <a:endParaRPr lang="en-US"/>
          </a:p>
        </p:txBody>
      </p:sp>
    </p:spTree>
    <p:extLst>
      <p:ext uri="{BB962C8B-B14F-4D97-AF65-F5344CB8AC3E}">
        <p14:creationId xmlns:p14="http://schemas.microsoft.com/office/powerpoint/2010/main" val="13171292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agline">
    <p:bg bwMode="ltGray">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 name="Picture 8"/>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18475" y="217488"/>
            <a:ext cx="708025" cy="690562"/>
          </a:xfrm>
          <a:prstGeom prst="rect">
            <a:avLst/>
          </a:prstGeom>
          <a:noFill/>
          <a:ln w="9525">
            <a:noFill/>
            <a:miter lim="800000"/>
            <a:headEnd/>
            <a:tailEnd/>
          </a:ln>
        </p:spPr>
      </p:pic>
      <p:pic>
        <p:nvPicPr>
          <p:cNvPr id="3" name="Picture 9" descr="campaign theme stacked.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33525" y="2374900"/>
            <a:ext cx="6054725" cy="1409700"/>
          </a:xfrm>
          <a:prstGeom prst="rect">
            <a:avLst/>
          </a:prstGeom>
          <a:noFill/>
          <a:ln w="9525">
            <a:noFill/>
            <a:miter lim="800000"/>
            <a:headEnd/>
            <a:tailEnd/>
          </a:ln>
        </p:spPr>
      </p:pic>
      <p:sp>
        <p:nvSpPr>
          <p:cNvPr id="4" name="Date Placeholder 3"/>
          <p:cNvSpPr>
            <a:spLocks noGrp="1"/>
          </p:cNvSpPr>
          <p:nvPr>
            <p:ph type="dt" sz="half" idx="10"/>
          </p:nvPr>
        </p:nvSpPr>
        <p:spPr/>
        <p:txBody>
          <a:bodyPr/>
          <a:lstStyle>
            <a:lvl1pPr>
              <a:defRPr>
                <a:solidFill>
                  <a:schemeClr val="tx1"/>
                </a:solidFill>
              </a:defRPr>
            </a:lvl1pPr>
          </a:lstStyle>
          <a:p>
            <a:fld id="{6F1B8459-EC75-4C38-BD88-CEEB173E8DD0}" type="datetimeFigureOut">
              <a:rPr lang="en-US">
                <a:solidFill>
                  <a:prstClr val="black"/>
                </a:solidFill>
              </a:rPr>
              <a:pPr/>
              <a:t>2/6/2013</a:t>
            </a:fld>
            <a:endParaRPr lang="en-US">
              <a:solidFill>
                <a:prstClr val="black"/>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5CBEF54-DE81-431F-A8A3-491CC8FA2E96}"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8977156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End Slide">
    <p:bg bwMode="ltGray">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Picture 8"/>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18475" y="217488"/>
            <a:ext cx="708025" cy="690562"/>
          </a:xfrm>
          <a:prstGeom prst="rect">
            <a:avLst/>
          </a:prstGeom>
          <a:noFill/>
          <a:ln w="9525">
            <a:noFill/>
            <a:miter lim="800000"/>
            <a:headEnd/>
            <a:tailEnd/>
          </a:ln>
        </p:spPr>
      </p:pic>
      <p:sp>
        <p:nvSpPr>
          <p:cNvPr id="2" name="Title 1"/>
          <p:cNvSpPr>
            <a:spLocks noGrp="1"/>
          </p:cNvSpPr>
          <p:nvPr>
            <p:ph type="ctrTitle"/>
          </p:nvPr>
        </p:nvSpPr>
        <p:spPr>
          <a:xfrm>
            <a:off x="990600" y="1371601"/>
            <a:ext cx="7239000" cy="3047999"/>
          </a:xfrm>
        </p:spPr>
        <p:txBody>
          <a:bodyPr anchor="ctr">
            <a:normAutofit/>
          </a:bodyPr>
          <a:lstStyle>
            <a:lvl1pPr>
              <a:defRPr sz="3200" b="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1938" y="304799"/>
            <a:ext cx="7586662" cy="415925"/>
          </a:xfrm>
          <a:noFill/>
          <a:ln>
            <a:noFill/>
          </a:ln>
          <a:extLst/>
        </p:spPr>
        <p:txBody>
          <a:bodyPr anchor="b"/>
          <a:lstStyle>
            <a:lvl1pPr marL="0" indent="0">
              <a:buNone/>
              <a:defRPr lang="en-US" sz="2000" dirty="0">
                <a:latin typeface="+mj-lt"/>
                <a:ea typeface="+mj-ea"/>
                <a:cs typeface="+mj-cs"/>
              </a:defRPr>
            </a:lvl1pPr>
          </a:lstStyle>
          <a:p>
            <a:pPr lvl="0"/>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solidFill>
                  <a:schemeClr val="tx1"/>
                </a:solidFill>
              </a:defRPr>
            </a:lvl1pPr>
          </a:lstStyle>
          <a:p>
            <a:fld id="{BE93AF5E-294A-4F92-9BAC-B6070522C11C}" type="datetimeFigureOut">
              <a:rPr lang="en-US"/>
              <a:pPr/>
              <a:t>2/6/2013</a:t>
            </a:fld>
            <a:endParaRPr lang="en-US"/>
          </a:p>
        </p:txBody>
      </p:sp>
      <p:sp>
        <p:nvSpPr>
          <p:cNvPr id="6"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7" name="Slide Number Placeholder 5"/>
          <p:cNvSpPr>
            <a:spLocks noGrp="1"/>
          </p:cNvSpPr>
          <p:nvPr>
            <p:ph type="sldNum" sz="quarter" idx="12"/>
          </p:nvPr>
        </p:nvSpPr>
        <p:spPr/>
        <p:txBody>
          <a:bodyPr/>
          <a:lstStyle>
            <a:lvl1pPr>
              <a:defRPr>
                <a:solidFill>
                  <a:schemeClr val="tx1"/>
                </a:solidFill>
              </a:defRPr>
            </a:lvl1pPr>
          </a:lstStyle>
          <a:p>
            <a:fld id="{50657F48-65E4-4BE4-9A06-9C4BA2E5BB9C}" type="slidenum">
              <a:rPr lang="en-US"/>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End Slide">
    <p:bg bwMode="ltGray">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Picture 8"/>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18475" y="217488"/>
            <a:ext cx="708025" cy="690562"/>
          </a:xfrm>
          <a:prstGeom prst="rect">
            <a:avLst/>
          </a:prstGeom>
          <a:noFill/>
          <a:ln w="9525">
            <a:noFill/>
            <a:miter lim="800000"/>
            <a:headEnd/>
            <a:tailEnd/>
          </a:ln>
        </p:spPr>
      </p:pic>
      <p:sp>
        <p:nvSpPr>
          <p:cNvPr id="2" name="Title 1"/>
          <p:cNvSpPr>
            <a:spLocks noGrp="1"/>
          </p:cNvSpPr>
          <p:nvPr>
            <p:ph type="ctrTitle"/>
          </p:nvPr>
        </p:nvSpPr>
        <p:spPr>
          <a:xfrm>
            <a:off x="990600" y="1371601"/>
            <a:ext cx="7239000" cy="3047999"/>
          </a:xfrm>
        </p:spPr>
        <p:txBody>
          <a:bodyPr anchor="ctr">
            <a:normAutofit/>
          </a:bodyPr>
          <a:lstStyle>
            <a:lvl1pPr>
              <a:defRPr sz="3200" b="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1938" y="304799"/>
            <a:ext cx="7586662" cy="415925"/>
          </a:xfrm>
          <a:noFill/>
          <a:ln>
            <a:noFill/>
          </a:ln>
          <a:extLst/>
        </p:spPr>
        <p:txBody>
          <a:bodyPr anchor="b"/>
          <a:lstStyle>
            <a:lvl1pPr marL="0" indent="0">
              <a:buNone/>
              <a:defRPr lang="en-US" sz="2000" dirty="0">
                <a:latin typeface="+mj-lt"/>
                <a:ea typeface="+mj-ea"/>
                <a:cs typeface="+mj-cs"/>
              </a:defRPr>
            </a:lvl1pPr>
          </a:lstStyle>
          <a:p>
            <a:pPr lvl="0"/>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solidFill>
                  <a:schemeClr val="tx1"/>
                </a:solidFill>
              </a:defRPr>
            </a:lvl1pPr>
          </a:lstStyle>
          <a:p>
            <a:fld id="{6D85E9B6-BD19-4478-A1EF-8202C17C9DAC}" type="datetimeFigureOut">
              <a:rPr lang="en-US"/>
              <a:pPr/>
              <a:t>2/6/2013</a:t>
            </a:fld>
            <a:endParaRPr lang="en-US"/>
          </a:p>
        </p:txBody>
      </p:sp>
      <p:sp>
        <p:nvSpPr>
          <p:cNvPr id="6"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7" name="Slide Number Placeholder 5"/>
          <p:cNvSpPr>
            <a:spLocks noGrp="1"/>
          </p:cNvSpPr>
          <p:nvPr>
            <p:ph type="sldNum" sz="quarter" idx="12"/>
          </p:nvPr>
        </p:nvSpPr>
        <p:spPr/>
        <p:txBody>
          <a:bodyPr/>
          <a:lstStyle>
            <a:lvl1pPr>
              <a:defRPr>
                <a:solidFill>
                  <a:schemeClr val="tx1"/>
                </a:solidFill>
              </a:defRPr>
            </a:lvl1pPr>
          </a:lstStyle>
          <a:p>
            <a:fld id="{6CD0F617-14A5-4F7C-869E-8CD27A23ADC9}" type="slidenum">
              <a:rPr lang="en-US"/>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2_End Slide">
    <p:bg bwMode="ltGray">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Picture 8"/>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18475" y="217488"/>
            <a:ext cx="708025" cy="690562"/>
          </a:xfrm>
          <a:prstGeom prst="rect">
            <a:avLst/>
          </a:prstGeom>
          <a:noFill/>
          <a:ln w="9525">
            <a:noFill/>
            <a:miter lim="800000"/>
            <a:headEnd/>
            <a:tailEnd/>
          </a:ln>
        </p:spPr>
      </p:pic>
      <p:sp>
        <p:nvSpPr>
          <p:cNvPr id="2" name="Title 1"/>
          <p:cNvSpPr>
            <a:spLocks noGrp="1"/>
          </p:cNvSpPr>
          <p:nvPr>
            <p:ph type="ctrTitle"/>
          </p:nvPr>
        </p:nvSpPr>
        <p:spPr>
          <a:xfrm>
            <a:off x="990600" y="1371601"/>
            <a:ext cx="7239000" cy="3047999"/>
          </a:xfrm>
        </p:spPr>
        <p:txBody>
          <a:bodyPr anchor="ctr">
            <a:normAutofit/>
          </a:bodyPr>
          <a:lstStyle>
            <a:lvl1pPr>
              <a:defRPr sz="3200" b="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1938" y="304799"/>
            <a:ext cx="7586662" cy="415925"/>
          </a:xfrm>
          <a:noFill/>
          <a:ln>
            <a:noFill/>
          </a:ln>
          <a:extLst/>
        </p:spPr>
        <p:txBody>
          <a:bodyPr anchor="b"/>
          <a:lstStyle>
            <a:lvl1pPr marL="0" indent="0">
              <a:buNone/>
              <a:defRPr lang="en-US" sz="2000" dirty="0">
                <a:latin typeface="+mj-lt"/>
                <a:ea typeface="+mj-ea"/>
                <a:cs typeface="+mj-cs"/>
              </a:defRPr>
            </a:lvl1pPr>
          </a:lstStyle>
          <a:p>
            <a:pPr lvl="0"/>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solidFill>
                  <a:schemeClr val="tx1"/>
                </a:solidFill>
              </a:defRPr>
            </a:lvl1pPr>
          </a:lstStyle>
          <a:p>
            <a:fld id="{DA0E85F5-AC06-4C52-9A33-AB92CC96A974}" type="datetimeFigureOut">
              <a:rPr lang="en-US"/>
              <a:pPr/>
              <a:t>2/6/2013</a:t>
            </a:fld>
            <a:endParaRPr lang="en-US"/>
          </a:p>
        </p:txBody>
      </p:sp>
      <p:sp>
        <p:nvSpPr>
          <p:cNvPr id="6"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7" name="Slide Number Placeholder 5"/>
          <p:cNvSpPr>
            <a:spLocks noGrp="1"/>
          </p:cNvSpPr>
          <p:nvPr>
            <p:ph type="sldNum" sz="quarter" idx="12"/>
          </p:nvPr>
        </p:nvSpPr>
        <p:spPr/>
        <p:txBody>
          <a:bodyPr/>
          <a:lstStyle>
            <a:lvl1pPr>
              <a:defRPr>
                <a:solidFill>
                  <a:schemeClr val="tx1"/>
                </a:solidFill>
              </a:defRPr>
            </a:lvl1pPr>
          </a:lstStyle>
          <a:p>
            <a:fld id="{A7D13687-BB86-4812-9CAC-B8055DED1B2E}" type="slidenum">
              <a:rPr lang="en-US"/>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FD7A0D7-38CF-4461-B457-48980ABA6264}" type="datetimeFigureOut">
              <a:rPr lang="en-US"/>
              <a:pPr/>
              <a:t>2/6/2013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779CCF4-49FF-4AEA-9D1A-854D5A75D86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447800"/>
            <a:ext cx="4038600" cy="46783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261938" y="304799"/>
            <a:ext cx="7891462" cy="415925"/>
          </a:xfrm>
          <a:noFill/>
          <a:ln>
            <a:noFill/>
          </a:ln>
          <a:extLst/>
        </p:spPr>
        <p:txBody>
          <a:bodyPr/>
          <a:lstStyle>
            <a:lvl1pPr>
              <a:defRPr lang="en-US" sz="2000" dirty="0">
                <a:solidFill>
                  <a:schemeClr val="tx1"/>
                </a:solidFill>
              </a:defRPr>
            </a:lvl1pPr>
          </a:lstStyle>
          <a:p>
            <a:pPr lvl="0"/>
            <a:r>
              <a:rPr lang="en-US" smtClean="0"/>
              <a:t>Click to edit Master title style</a:t>
            </a:r>
            <a:endParaRPr lang="en-US" dirty="0"/>
          </a:p>
        </p:txBody>
      </p:sp>
      <p:sp>
        <p:nvSpPr>
          <p:cNvPr id="3" name="Content Placeholder 2"/>
          <p:cNvSpPr>
            <a:spLocks noGrp="1"/>
          </p:cNvSpPr>
          <p:nvPr>
            <p:ph sz="half" idx="1"/>
          </p:nvPr>
        </p:nvSpPr>
        <p:spPr>
          <a:xfrm>
            <a:off x="457200" y="1447800"/>
            <a:ext cx="4038600" cy="46783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fld id="{80827AD1-9CEB-4831-85BF-0D3CE73341AB}" type="datetimeFigureOut">
              <a:rPr lang="en-US"/>
              <a:pPr/>
              <a:t>2/6/2013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7B62CC0F-DFFE-485B-9D55-96280D86EB1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1938" y="304799"/>
            <a:ext cx="7739062" cy="415925"/>
          </a:xfrm>
          <a:noFill/>
          <a:ln>
            <a:noFill/>
          </a:ln>
          <a:extLst/>
        </p:spPr>
        <p:txBody>
          <a:bodyPr/>
          <a:lstStyle>
            <a:lvl1pPr>
              <a:defRPr lang="en-US" sz="2000" dirty="0">
                <a:solidFill>
                  <a:schemeClr val="tx1"/>
                </a:solidFill>
              </a:defRPr>
            </a:lvl1pPr>
          </a:lstStyle>
          <a:p>
            <a:pPr lvl="0"/>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A9133F89-D0DF-4B82-BAEF-7E35A1039196}" type="datetimeFigureOut">
              <a:rPr lang="en-US"/>
              <a:pPr/>
              <a:t>2/6/2013</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BCBFAF8D-6C0F-4697-A1D3-3A2B942047A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1937" y="211668"/>
            <a:ext cx="7807325" cy="509058"/>
          </a:xfrm>
          <a:noFill/>
          <a:ln>
            <a:noFill/>
          </a:ln>
          <a:extLst/>
        </p:spPr>
        <p:txBody>
          <a:bodyPr/>
          <a:lstStyle>
            <a:lvl1pPr>
              <a:defRPr lang="en-US" sz="2000">
                <a:solidFill>
                  <a:schemeClr val="tx1"/>
                </a:solidFill>
              </a:defRPr>
            </a:lvl1pPr>
          </a:lstStyle>
          <a:p>
            <a:pPr lvl="0"/>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B6CE90FD-388A-4FAD-BE58-A13692E9809D}" type="datetimeFigureOut">
              <a:rPr lang="en-US"/>
              <a:pPr/>
              <a:t>2/6/2013</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F922D76C-ACEC-4CAE-8A18-EE2FDA36E2D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246063" y="236538"/>
            <a:ext cx="7823200" cy="4349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723900" y="1728788"/>
            <a:ext cx="7696200" cy="4473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898989"/>
                </a:solidFill>
              </a:defRPr>
            </a:lvl1pPr>
          </a:lstStyle>
          <a:p>
            <a:fld id="{13976CF4-515D-4020-9E55-87DB320D703B}" type="datetimeFigureOut">
              <a:rPr lang="en-US"/>
              <a:pPr/>
              <a:t>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898989"/>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fld id="{820EB289-7853-4068-8B98-6D6CF4BE039D}" type="slidenum">
              <a:rPr lang="en-US"/>
              <a:pPr/>
              <a:t>‹#›</a:t>
            </a:fld>
            <a:endParaRPr lang="en-US"/>
          </a:p>
        </p:txBody>
      </p:sp>
      <p:sp>
        <p:nvSpPr>
          <p:cNvPr id="7" name="Rectangle 6"/>
          <p:cNvSpPr/>
          <p:nvPr/>
        </p:nvSpPr>
        <p:spPr>
          <a:xfrm>
            <a:off x="0" y="0"/>
            <a:ext cx="9144000" cy="11255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pitchFamily="-32" charset="0"/>
              <a:cs typeface="Arial" pitchFamily="-32" charset="0"/>
            </a:endParaRPr>
          </a:p>
        </p:txBody>
      </p:sp>
      <p:pic>
        <p:nvPicPr>
          <p:cNvPr id="3080" name="Picture 1"/>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8118475" y="217488"/>
            <a:ext cx="708025" cy="6905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9" r:id="rId1"/>
    <p:sldLayoutId id="2147483753" r:id="rId2"/>
    <p:sldLayoutId id="2147483760" r:id="rId3"/>
    <p:sldLayoutId id="2147483761" r:id="rId4"/>
    <p:sldLayoutId id="2147483762" r:id="rId5"/>
    <p:sldLayoutId id="2147483754" r:id="rId6"/>
    <p:sldLayoutId id="2147483755" r:id="rId7"/>
    <p:sldLayoutId id="2147483756" r:id="rId8"/>
    <p:sldLayoutId id="2147483757" r:id="rId9"/>
    <p:sldLayoutId id="2147483758" r:id="rId10"/>
    <p:sldLayoutId id="2147483763" r:id="rId11"/>
  </p:sldLayoutIdLst>
  <p:transition>
    <p:fade/>
  </p:transition>
  <p:txStyles>
    <p:titleStyle>
      <a:lvl1pPr marL="342900" indent="-342900" algn="l" rtl="0" eaLnBrk="0" fontAlgn="base" hangingPunct="0">
        <a:spcBef>
          <a:spcPct val="20000"/>
        </a:spcBef>
        <a:spcAft>
          <a:spcPct val="0"/>
        </a:spcAft>
        <a:buFont typeface="Arial" pitchFamily="-32" charset="0"/>
        <a:defRPr sz="1600" kern="1200">
          <a:solidFill>
            <a:schemeClr val="bg1"/>
          </a:solidFill>
          <a:latin typeface="+mj-lt"/>
          <a:ea typeface="+mj-ea"/>
          <a:cs typeface="+mj-cs"/>
        </a:defRPr>
      </a:lvl1pPr>
      <a:lvl2pPr marL="342900" indent="-342900" algn="l" rtl="0" eaLnBrk="0" fontAlgn="base" hangingPunct="0">
        <a:spcBef>
          <a:spcPct val="20000"/>
        </a:spcBef>
        <a:spcAft>
          <a:spcPct val="0"/>
        </a:spcAft>
        <a:buFont typeface="Arial" pitchFamily="-32" charset="0"/>
        <a:defRPr sz="1600">
          <a:solidFill>
            <a:schemeClr val="bg1"/>
          </a:solidFill>
          <a:latin typeface="Arial" charset="0"/>
        </a:defRPr>
      </a:lvl2pPr>
      <a:lvl3pPr marL="342900" indent="-342900" algn="l" rtl="0" eaLnBrk="0" fontAlgn="base" hangingPunct="0">
        <a:spcBef>
          <a:spcPct val="20000"/>
        </a:spcBef>
        <a:spcAft>
          <a:spcPct val="0"/>
        </a:spcAft>
        <a:buFont typeface="Arial" pitchFamily="-32" charset="0"/>
        <a:defRPr sz="1600">
          <a:solidFill>
            <a:schemeClr val="bg1"/>
          </a:solidFill>
          <a:latin typeface="Arial" charset="0"/>
        </a:defRPr>
      </a:lvl3pPr>
      <a:lvl4pPr marL="342900" indent="-342900" algn="l" rtl="0" eaLnBrk="0" fontAlgn="base" hangingPunct="0">
        <a:spcBef>
          <a:spcPct val="20000"/>
        </a:spcBef>
        <a:spcAft>
          <a:spcPct val="0"/>
        </a:spcAft>
        <a:buFont typeface="Arial" pitchFamily="-32" charset="0"/>
        <a:defRPr sz="1600">
          <a:solidFill>
            <a:schemeClr val="bg1"/>
          </a:solidFill>
          <a:latin typeface="Arial" charset="0"/>
        </a:defRPr>
      </a:lvl4pPr>
      <a:lvl5pPr marL="342900" indent="-342900" algn="l" rtl="0" eaLnBrk="0" fontAlgn="base" hangingPunct="0">
        <a:spcBef>
          <a:spcPct val="20000"/>
        </a:spcBef>
        <a:spcAft>
          <a:spcPct val="0"/>
        </a:spcAft>
        <a:buFont typeface="Arial" pitchFamily="-32" charset="0"/>
        <a:defRPr sz="1600">
          <a:solidFill>
            <a:schemeClr val="bg1"/>
          </a:solidFill>
          <a:latin typeface="Arial" charset="0"/>
        </a:defRPr>
      </a:lvl5pPr>
      <a:lvl6pPr marL="800100" indent="-342900" algn="l" rtl="0" eaLnBrk="1" fontAlgn="base" hangingPunct="1">
        <a:spcBef>
          <a:spcPct val="20000"/>
        </a:spcBef>
        <a:spcAft>
          <a:spcPct val="0"/>
        </a:spcAft>
        <a:buFont typeface="Arial" charset="0"/>
        <a:defRPr sz="1600">
          <a:solidFill>
            <a:schemeClr val="bg1"/>
          </a:solidFill>
          <a:latin typeface="Arial" charset="0"/>
        </a:defRPr>
      </a:lvl6pPr>
      <a:lvl7pPr marL="1257300" indent="-342900" algn="l" rtl="0" eaLnBrk="1" fontAlgn="base" hangingPunct="1">
        <a:spcBef>
          <a:spcPct val="20000"/>
        </a:spcBef>
        <a:spcAft>
          <a:spcPct val="0"/>
        </a:spcAft>
        <a:buFont typeface="Arial" charset="0"/>
        <a:defRPr sz="1600">
          <a:solidFill>
            <a:schemeClr val="bg1"/>
          </a:solidFill>
          <a:latin typeface="Arial" charset="0"/>
        </a:defRPr>
      </a:lvl7pPr>
      <a:lvl8pPr marL="1714500" indent="-342900" algn="l" rtl="0" eaLnBrk="1" fontAlgn="base" hangingPunct="1">
        <a:spcBef>
          <a:spcPct val="20000"/>
        </a:spcBef>
        <a:spcAft>
          <a:spcPct val="0"/>
        </a:spcAft>
        <a:buFont typeface="Arial" charset="0"/>
        <a:defRPr sz="1600">
          <a:solidFill>
            <a:schemeClr val="bg1"/>
          </a:solidFill>
          <a:latin typeface="Arial" charset="0"/>
        </a:defRPr>
      </a:lvl8pPr>
      <a:lvl9pPr marL="2171700" indent="-342900" algn="l" rtl="0" eaLnBrk="1" fontAlgn="base" hangingPunct="1">
        <a:spcBef>
          <a:spcPct val="20000"/>
        </a:spcBef>
        <a:spcAft>
          <a:spcPct val="0"/>
        </a:spcAft>
        <a:buFont typeface="Arial" charset="0"/>
        <a:defRPr sz="1600">
          <a:solidFill>
            <a:schemeClr val="bg1"/>
          </a:solidFill>
          <a:latin typeface="Arial" charset="0"/>
        </a:defRPr>
      </a:lvl9pPr>
    </p:titleStyle>
    <p:bodyStyle>
      <a:lvl1pPr marL="342900" indent="-342900" algn="l" rtl="0" eaLnBrk="0" fontAlgn="base" hangingPunct="0">
        <a:spcBef>
          <a:spcPct val="20000"/>
        </a:spcBef>
        <a:spcAft>
          <a:spcPct val="0"/>
        </a:spcAft>
        <a:buFont typeface="Arial" pitchFamily="-32"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2" charset="0"/>
        <a:buChar char="–"/>
        <a:defRPr sz="2000" kern="1200">
          <a:solidFill>
            <a:schemeClr val="tx1"/>
          </a:solidFill>
          <a:latin typeface="+mn-lt"/>
          <a:ea typeface="ＭＳ Ｐゴシック" pitchFamily="-32" charset="-128"/>
          <a:cs typeface="+mn-cs"/>
        </a:defRPr>
      </a:lvl2pPr>
      <a:lvl3pPr marL="1143000" indent="-228600" algn="l" rtl="0" eaLnBrk="0" fontAlgn="base" hangingPunct="0">
        <a:spcBef>
          <a:spcPct val="20000"/>
        </a:spcBef>
        <a:spcAft>
          <a:spcPct val="0"/>
        </a:spcAft>
        <a:buFont typeface="Arial" pitchFamily="-32" charset="0"/>
        <a:buChar char="•"/>
        <a:defRPr kern="1200">
          <a:solidFill>
            <a:schemeClr val="tx1"/>
          </a:solidFill>
          <a:latin typeface="+mn-lt"/>
          <a:ea typeface="ＭＳ Ｐゴシック" pitchFamily="-32" charset="-128"/>
          <a:cs typeface="+mn-cs"/>
        </a:defRPr>
      </a:lvl3pPr>
      <a:lvl4pPr marL="1600200" indent="-228600" algn="l" rtl="0" eaLnBrk="0" fontAlgn="base" hangingPunct="0">
        <a:spcBef>
          <a:spcPct val="20000"/>
        </a:spcBef>
        <a:spcAft>
          <a:spcPct val="0"/>
        </a:spcAft>
        <a:buFont typeface="Arial" pitchFamily="-32" charset="0"/>
        <a:buChar char="–"/>
        <a:defRPr sz="1600" kern="1200">
          <a:solidFill>
            <a:schemeClr val="tx1"/>
          </a:solidFill>
          <a:latin typeface="+mn-lt"/>
          <a:ea typeface="ＭＳ Ｐゴシック" pitchFamily="-32" charset="-128"/>
          <a:cs typeface="+mn-cs"/>
        </a:defRPr>
      </a:lvl4pPr>
      <a:lvl5pPr marL="2057400" indent="-228600" algn="l" rtl="0" eaLnBrk="0" fontAlgn="base" hangingPunct="0">
        <a:spcBef>
          <a:spcPct val="20000"/>
        </a:spcBef>
        <a:spcAft>
          <a:spcPct val="0"/>
        </a:spcAft>
        <a:buFont typeface="Arial" pitchFamily="-32" charset="0"/>
        <a:buChar char="»"/>
        <a:defRPr sz="1600" kern="1200">
          <a:solidFill>
            <a:schemeClr val="tx1"/>
          </a:solidFill>
          <a:latin typeface="+mn-lt"/>
          <a:ea typeface="ＭＳ Ｐゴシック" pitchFamily="-3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246063" y="236538"/>
            <a:ext cx="7823200" cy="4349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723900" y="1728788"/>
            <a:ext cx="7696200" cy="4473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898989"/>
                </a:solidFill>
              </a:defRPr>
            </a:lvl1pPr>
          </a:lstStyle>
          <a:p>
            <a:fld id="{13976CF4-515D-4020-9E55-87DB320D703B}" type="datetimeFigureOut">
              <a:rPr lang="en-US"/>
              <a:pPr/>
              <a:t>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898989"/>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fld id="{820EB289-7853-4068-8B98-6D6CF4BE039D}" type="slidenum">
              <a:rPr lang="en-US"/>
              <a:pPr/>
              <a:t>‹#›</a:t>
            </a:fld>
            <a:endParaRPr lang="en-US"/>
          </a:p>
        </p:txBody>
      </p:sp>
      <p:sp>
        <p:nvSpPr>
          <p:cNvPr id="7" name="Rectangle 6"/>
          <p:cNvSpPr/>
          <p:nvPr/>
        </p:nvSpPr>
        <p:spPr>
          <a:xfrm>
            <a:off x="0" y="0"/>
            <a:ext cx="9144000" cy="11255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pitchFamily="-32" charset="0"/>
              <a:cs typeface="Arial" pitchFamily="-32" charset="0"/>
            </a:endParaRPr>
          </a:p>
        </p:txBody>
      </p:sp>
      <p:pic>
        <p:nvPicPr>
          <p:cNvPr id="3080" name="Picture 1"/>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8118475" y="217488"/>
            <a:ext cx="708025" cy="690562"/>
          </a:xfrm>
          <a:prstGeom prst="rect">
            <a:avLst/>
          </a:prstGeom>
          <a:noFill/>
          <a:ln w="9525">
            <a:noFill/>
            <a:miter lim="800000"/>
            <a:headEnd/>
            <a:tailEnd/>
          </a:ln>
        </p:spPr>
      </p:pic>
    </p:spTree>
    <p:extLst>
      <p:ext uri="{BB962C8B-B14F-4D97-AF65-F5344CB8AC3E}">
        <p14:creationId xmlns:p14="http://schemas.microsoft.com/office/powerpoint/2010/main" val="2339046865"/>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ransition>
    <p:fade/>
  </p:transition>
  <p:txStyles>
    <p:titleStyle>
      <a:lvl1pPr marL="342900" indent="-342900" algn="l" rtl="0" eaLnBrk="0" fontAlgn="base" hangingPunct="0">
        <a:spcBef>
          <a:spcPct val="20000"/>
        </a:spcBef>
        <a:spcAft>
          <a:spcPct val="0"/>
        </a:spcAft>
        <a:buFont typeface="Arial" pitchFamily="-32" charset="0"/>
        <a:defRPr sz="1600" kern="1200">
          <a:solidFill>
            <a:schemeClr val="bg1"/>
          </a:solidFill>
          <a:latin typeface="+mj-lt"/>
          <a:ea typeface="+mj-ea"/>
          <a:cs typeface="+mj-cs"/>
        </a:defRPr>
      </a:lvl1pPr>
      <a:lvl2pPr marL="342900" indent="-342900" algn="l" rtl="0" eaLnBrk="0" fontAlgn="base" hangingPunct="0">
        <a:spcBef>
          <a:spcPct val="20000"/>
        </a:spcBef>
        <a:spcAft>
          <a:spcPct val="0"/>
        </a:spcAft>
        <a:buFont typeface="Arial" pitchFamily="-32" charset="0"/>
        <a:defRPr sz="1600">
          <a:solidFill>
            <a:schemeClr val="bg1"/>
          </a:solidFill>
          <a:latin typeface="Arial" charset="0"/>
        </a:defRPr>
      </a:lvl2pPr>
      <a:lvl3pPr marL="342900" indent="-342900" algn="l" rtl="0" eaLnBrk="0" fontAlgn="base" hangingPunct="0">
        <a:spcBef>
          <a:spcPct val="20000"/>
        </a:spcBef>
        <a:spcAft>
          <a:spcPct val="0"/>
        </a:spcAft>
        <a:buFont typeface="Arial" pitchFamily="-32" charset="0"/>
        <a:defRPr sz="1600">
          <a:solidFill>
            <a:schemeClr val="bg1"/>
          </a:solidFill>
          <a:latin typeface="Arial" charset="0"/>
        </a:defRPr>
      </a:lvl3pPr>
      <a:lvl4pPr marL="342900" indent="-342900" algn="l" rtl="0" eaLnBrk="0" fontAlgn="base" hangingPunct="0">
        <a:spcBef>
          <a:spcPct val="20000"/>
        </a:spcBef>
        <a:spcAft>
          <a:spcPct val="0"/>
        </a:spcAft>
        <a:buFont typeface="Arial" pitchFamily="-32" charset="0"/>
        <a:defRPr sz="1600">
          <a:solidFill>
            <a:schemeClr val="bg1"/>
          </a:solidFill>
          <a:latin typeface="Arial" charset="0"/>
        </a:defRPr>
      </a:lvl4pPr>
      <a:lvl5pPr marL="342900" indent="-342900" algn="l" rtl="0" eaLnBrk="0" fontAlgn="base" hangingPunct="0">
        <a:spcBef>
          <a:spcPct val="20000"/>
        </a:spcBef>
        <a:spcAft>
          <a:spcPct val="0"/>
        </a:spcAft>
        <a:buFont typeface="Arial" pitchFamily="-32" charset="0"/>
        <a:defRPr sz="1600">
          <a:solidFill>
            <a:schemeClr val="bg1"/>
          </a:solidFill>
          <a:latin typeface="Arial" charset="0"/>
        </a:defRPr>
      </a:lvl5pPr>
      <a:lvl6pPr marL="800100" indent="-342900" algn="l" rtl="0" eaLnBrk="1" fontAlgn="base" hangingPunct="1">
        <a:spcBef>
          <a:spcPct val="20000"/>
        </a:spcBef>
        <a:spcAft>
          <a:spcPct val="0"/>
        </a:spcAft>
        <a:buFont typeface="Arial" charset="0"/>
        <a:defRPr sz="1600">
          <a:solidFill>
            <a:schemeClr val="bg1"/>
          </a:solidFill>
          <a:latin typeface="Arial" charset="0"/>
        </a:defRPr>
      </a:lvl6pPr>
      <a:lvl7pPr marL="1257300" indent="-342900" algn="l" rtl="0" eaLnBrk="1" fontAlgn="base" hangingPunct="1">
        <a:spcBef>
          <a:spcPct val="20000"/>
        </a:spcBef>
        <a:spcAft>
          <a:spcPct val="0"/>
        </a:spcAft>
        <a:buFont typeface="Arial" charset="0"/>
        <a:defRPr sz="1600">
          <a:solidFill>
            <a:schemeClr val="bg1"/>
          </a:solidFill>
          <a:latin typeface="Arial" charset="0"/>
        </a:defRPr>
      </a:lvl7pPr>
      <a:lvl8pPr marL="1714500" indent="-342900" algn="l" rtl="0" eaLnBrk="1" fontAlgn="base" hangingPunct="1">
        <a:spcBef>
          <a:spcPct val="20000"/>
        </a:spcBef>
        <a:spcAft>
          <a:spcPct val="0"/>
        </a:spcAft>
        <a:buFont typeface="Arial" charset="0"/>
        <a:defRPr sz="1600">
          <a:solidFill>
            <a:schemeClr val="bg1"/>
          </a:solidFill>
          <a:latin typeface="Arial" charset="0"/>
        </a:defRPr>
      </a:lvl8pPr>
      <a:lvl9pPr marL="2171700" indent="-342900" algn="l" rtl="0" eaLnBrk="1" fontAlgn="base" hangingPunct="1">
        <a:spcBef>
          <a:spcPct val="20000"/>
        </a:spcBef>
        <a:spcAft>
          <a:spcPct val="0"/>
        </a:spcAft>
        <a:buFont typeface="Arial" charset="0"/>
        <a:defRPr sz="1600">
          <a:solidFill>
            <a:schemeClr val="bg1"/>
          </a:solidFill>
          <a:latin typeface="Arial" charset="0"/>
        </a:defRPr>
      </a:lvl9pPr>
    </p:titleStyle>
    <p:bodyStyle>
      <a:lvl1pPr marL="342900" indent="-342900" algn="l" rtl="0" eaLnBrk="0" fontAlgn="base" hangingPunct="0">
        <a:spcBef>
          <a:spcPct val="20000"/>
        </a:spcBef>
        <a:spcAft>
          <a:spcPct val="0"/>
        </a:spcAft>
        <a:buFont typeface="Arial" pitchFamily="-32"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2" charset="0"/>
        <a:buChar char="–"/>
        <a:defRPr sz="2000" kern="1200">
          <a:solidFill>
            <a:schemeClr val="tx1"/>
          </a:solidFill>
          <a:latin typeface="+mn-lt"/>
          <a:ea typeface="ＭＳ Ｐゴシック" pitchFamily="-32" charset="-128"/>
          <a:cs typeface="+mn-cs"/>
        </a:defRPr>
      </a:lvl2pPr>
      <a:lvl3pPr marL="1143000" indent="-228600" algn="l" rtl="0" eaLnBrk="0" fontAlgn="base" hangingPunct="0">
        <a:spcBef>
          <a:spcPct val="20000"/>
        </a:spcBef>
        <a:spcAft>
          <a:spcPct val="0"/>
        </a:spcAft>
        <a:buFont typeface="Arial" pitchFamily="-32" charset="0"/>
        <a:buChar char="•"/>
        <a:defRPr kern="1200">
          <a:solidFill>
            <a:schemeClr val="tx1"/>
          </a:solidFill>
          <a:latin typeface="+mn-lt"/>
          <a:ea typeface="ＭＳ Ｐゴシック" pitchFamily="-32" charset="-128"/>
          <a:cs typeface="+mn-cs"/>
        </a:defRPr>
      </a:lvl3pPr>
      <a:lvl4pPr marL="1600200" indent="-228600" algn="l" rtl="0" eaLnBrk="0" fontAlgn="base" hangingPunct="0">
        <a:spcBef>
          <a:spcPct val="20000"/>
        </a:spcBef>
        <a:spcAft>
          <a:spcPct val="0"/>
        </a:spcAft>
        <a:buFont typeface="Arial" pitchFamily="-32" charset="0"/>
        <a:buChar char="–"/>
        <a:defRPr sz="1600" kern="1200">
          <a:solidFill>
            <a:schemeClr val="tx1"/>
          </a:solidFill>
          <a:latin typeface="+mn-lt"/>
          <a:ea typeface="ＭＳ Ｐゴシック" pitchFamily="-32" charset="-128"/>
          <a:cs typeface="+mn-cs"/>
        </a:defRPr>
      </a:lvl4pPr>
      <a:lvl5pPr marL="2057400" indent="-228600" algn="l" rtl="0" eaLnBrk="0" fontAlgn="base" hangingPunct="0">
        <a:spcBef>
          <a:spcPct val="20000"/>
        </a:spcBef>
        <a:spcAft>
          <a:spcPct val="0"/>
        </a:spcAft>
        <a:buFont typeface="Arial" pitchFamily="-32" charset="0"/>
        <a:buChar char="»"/>
        <a:defRPr sz="1600" kern="1200">
          <a:solidFill>
            <a:schemeClr val="tx1"/>
          </a:solidFill>
          <a:latin typeface="+mn-lt"/>
          <a:ea typeface="ＭＳ Ｐゴシック" pitchFamily="-3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p:cNvSpPr>
          <p:nvPr>
            <p:ph type="ctrTitle"/>
          </p:nvPr>
        </p:nvSpPr>
        <p:spPr/>
        <p:txBody>
          <a:bodyPr/>
          <a:lstStyle/>
          <a:p>
            <a:pPr eaLnBrk="1" hangingPunct="1"/>
            <a:r>
              <a:rPr lang="en-US" dirty="0" smtClean="0"/>
              <a:t>This Is Their Life: Arthropods!</a:t>
            </a:r>
            <a:endParaRPr lang="en-US" dirty="0"/>
          </a:p>
        </p:txBody>
      </p:sp>
      <p:sp>
        <p:nvSpPr>
          <p:cNvPr id="9219" name="Rectangle 8"/>
          <p:cNvSpPr>
            <a:spLocks noGrp="1"/>
          </p:cNvSpPr>
          <p:nvPr>
            <p:ph type="subTitle" idx="1"/>
          </p:nvPr>
        </p:nvSpPr>
        <p:spPr/>
        <p:txBody>
          <a:bodyPr/>
          <a:lstStyle/>
          <a:p>
            <a:pPr eaLnBrk="1" hangingPunct="1">
              <a:buFont typeface="Arial" pitchFamily="-32" charset="0"/>
              <a:buNone/>
            </a:pP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6"/>
          <p:cNvSpPr>
            <a:spLocks noGrp="1"/>
          </p:cNvSpPr>
          <p:nvPr>
            <p:ph type="title"/>
          </p:nvPr>
        </p:nvSpPr>
        <p:spPr>
          <a:xfrm>
            <a:off x="261938" y="211138"/>
            <a:ext cx="7807325" cy="509587"/>
          </a:xfrm>
        </p:spPr>
        <p:txBody>
          <a:bodyPr/>
          <a:lstStyle/>
          <a:p>
            <a:pPr eaLnBrk="1" hangingPunct="1"/>
            <a:r>
              <a:rPr lang="da-DK" dirty="0" smtClean="0"/>
              <a:t>This Is Their Life: Arthropods!</a:t>
            </a:r>
            <a:endParaRPr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0999" y="1600507"/>
            <a:ext cx="8338458" cy="442676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p:cNvSpPr>
          <p:nvPr>
            <p:ph type="title"/>
          </p:nvPr>
        </p:nvSpPr>
        <p:spPr>
          <a:xfrm>
            <a:off x="261938" y="304800"/>
            <a:ext cx="7891462" cy="415925"/>
          </a:xfrm>
        </p:spPr>
        <p:txBody>
          <a:bodyPr/>
          <a:lstStyle/>
          <a:p>
            <a:pPr eaLnBrk="1" hangingPunct="1"/>
            <a:r>
              <a:rPr lang="en-US" dirty="0" smtClean="0"/>
              <a:t>This Is Their Life: Arthropods!</a:t>
            </a:r>
            <a:endParaRPr dirty="0"/>
          </a:p>
        </p:txBody>
      </p:sp>
      <p:sp>
        <p:nvSpPr>
          <p:cNvPr id="8195" name="Rectangle 8"/>
          <p:cNvSpPr>
            <a:spLocks noGrp="1"/>
          </p:cNvSpPr>
          <p:nvPr>
            <p:ph type="body" sz="half" idx="1"/>
          </p:nvPr>
        </p:nvSpPr>
        <p:spPr/>
        <p:txBody>
          <a:bodyPr/>
          <a:lstStyle/>
          <a:p>
            <a:pPr marL="0" indent="0" eaLnBrk="1" hangingPunct="1">
              <a:buFont typeface="Arial" pitchFamily="-32" charset="0"/>
              <a:buNone/>
            </a:pPr>
            <a:r>
              <a:rPr lang="da-DK" b="1" dirty="0" smtClean="0"/>
              <a:t>Second:</a:t>
            </a:r>
            <a:endParaRPr lang="da-DK" b="1" dirty="0"/>
          </a:p>
          <a:p>
            <a:pPr marL="0" indent="0" eaLnBrk="1" hangingPunct="1"/>
            <a:r>
              <a:rPr lang="en-US" dirty="0" smtClean="0"/>
              <a:t> Segmented body</a:t>
            </a:r>
            <a:endParaRPr lang="en-US" b="1" i="1"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88027" y="2427514"/>
            <a:ext cx="6313715" cy="37882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0705451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p:cNvSpPr>
          <p:nvPr>
            <p:ph type="title"/>
          </p:nvPr>
        </p:nvSpPr>
        <p:spPr>
          <a:xfrm>
            <a:off x="261938" y="304800"/>
            <a:ext cx="7891462" cy="415925"/>
          </a:xfrm>
        </p:spPr>
        <p:txBody>
          <a:bodyPr/>
          <a:lstStyle/>
          <a:p>
            <a:pPr eaLnBrk="1" hangingPunct="1"/>
            <a:r>
              <a:rPr lang="en-US" dirty="0" smtClean="0"/>
              <a:t>This Is Their Life: Arthropods!</a:t>
            </a:r>
            <a:endParaRPr dirty="0"/>
          </a:p>
        </p:txBody>
      </p:sp>
      <p:sp>
        <p:nvSpPr>
          <p:cNvPr id="8195" name="Rectangle 8"/>
          <p:cNvSpPr>
            <a:spLocks noGrp="1"/>
          </p:cNvSpPr>
          <p:nvPr>
            <p:ph type="body" sz="half" idx="1"/>
          </p:nvPr>
        </p:nvSpPr>
        <p:spPr/>
        <p:txBody>
          <a:bodyPr/>
          <a:lstStyle/>
          <a:p>
            <a:pPr marL="0" indent="0" eaLnBrk="1" hangingPunct="1">
              <a:buFont typeface="Arial" pitchFamily="-32" charset="0"/>
              <a:buNone/>
            </a:pPr>
            <a:r>
              <a:rPr lang="da-DK" b="1" dirty="0" smtClean="0"/>
              <a:t>Third:</a:t>
            </a:r>
            <a:endParaRPr lang="da-DK" b="1" dirty="0"/>
          </a:p>
          <a:p>
            <a:pPr marL="0" indent="0" eaLnBrk="1" hangingPunct="1"/>
            <a:r>
              <a:rPr lang="en-US" dirty="0" smtClean="0"/>
              <a:t> Jointed appendages</a:t>
            </a:r>
            <a:endParaRPr lang="en-US" b="1" i="1"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16942" y="2394855"/>
            <a:ext cx="4971143" cy="37283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1781197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p:cNvSpPr>
          <p:nvPr>
            <p:ph type="title"/>
          </p:nvPr>
        </p:nvSpPr>
        <p:spPr>
          <a:xfrm>
            <a:off x="261938" y="304800"/>
            <a:ext cx="7891462" cy="415925"/>
          </a:xfrm>
        </p:spPr>
        <p:txBody>
          <a:bodyPr/>
          <a:lstStyle/>
          <a:p>
            <a:pPr eaLnBrk="1" hangingPunct="1"/>
            <a:r>
              <a:rPr lang="en-US" dirty="0" smtClean="0"/>
              <a:t>This Is Their Life: Arthropods!</a:t>
            </a:r>
            <a:endParaRPr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2971" y="1692728"/>
            <a:ext cx="5148943" cy="44903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6721559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p:cNvSpPr>
          <p:nvPr>
            <p:ph type="body" idx="4294967295"/>
          </p:nvPr>
        </p:nvSpPr>
        <p:spPr>
          <a:xfrm>
            <a:off x="684213" y="1371600"/>
            <a:ext cx="7564437" cy="2743200"/>
          </a:xfrm>
        </p:spPr>
        <p:txBody>
          <a:bodyPr anchor="ctr"/>
          <a:lstStyle/>
          <a:p>
            <a:pPr marL="0" indent="0" eaLnBrk="1" hangingPunct="1">
              <a:buFont typeface="Arial" pitchFamily="-32" charset="0"/>
              <a:buNone/>
            </a:pPr>
            <a:endParaRPr lang="en-US" sz="3600" dirty="0"/>
          </a:p>
        </p:txBody>
      </p:sp>
    </p:spTree>
    <p:extLst>
      <p:ext uri="{BB962C8B-B14F-4D97-AF65-F5344CB8AC3E}">
        <p14:creationId xmlns:p14="http://schemas.microsoft.com/office/powerpoint/2010/main" val="336055812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p:cNvSpPr>
          <p:nvPr>
            <p:ph type="title"/>
          </p:nvPr>
        </p:nvSpPr>
        <p:spPr>
          <a:xfrm>
            <a:off x="261938" y="304800"/>
            <a:ext cx="7891462" cy="415925"/>
          </a:xfrm>
        </p:spPr>
        <p:txBody>
          <a:bodyPr/>
          <a:lstStyle/>
          <a:p>
            <a:pPr eaLnBrk="1" hangingPunct="1"/>
            <a:r>
              <a:rPr lang="en-US" dirty="0" smtClean="0"/>
              <a:t>This Is Their Life: Arthropods!</a:t>
            </a:r>
            <a:endParaRPr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41201" y="1317172"/>
            <a:ext cx="5199825" cy="5205208"/>
          </a:xfrm>
          <a:prstGeom prst="rect">
            <a:avLst/>
          </a:prstGeom>
          <a:ln>
            <a:noFill/>
          </a:ln>
          <a:effectLst>
            <a:outerShdw blurRad="292100" dist="139700" dir="2700000" algn="tl" rotWithShape="0">
              <a:srgbClr val="333333">
                <a:alpha val="65000"/>
              </a:srgbClr>
            </a:outerShdw>
          </a:effectLst>
        </p:spPr>
      </p:pic>
      <p:grpSp>
        <p:nvGrpSpPr>
          <p:cNvPr id="3" name="Group 2"/>
          <p:cNvGrpSpPr/>
          <p:nvPr/>
        </p:nvGrpSpPr>
        <p:grpSpPr>
          <a:xfrm>
            <a:off x="3439886" y="2895600"/>
            <a:ext cx="1338943" cy="2775858"/>
            <a:chOff x="3439886" y="2895600"/>
            <a:chExt cx="1338943" cy="2775858"/>
          </a:xfrm>
        </p:grpSpPr>
        <p:sp>
          <p:nvSpPr>
            <p:cNvPr id="5" name="Right Arrow 4"/>
            <p:cNvSpPr/>
            <p:nvPr/>
          </p:nvSpPr>
          <p:spPr>
            <a:xfrm>
              <a:off x="3439886" y="3472543"/>
              <a:ext cx="653143"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4060372" y="5290458"/>
              <a:ext cx="653143"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4125686" y="2895600"/>
              <a:ext cx="653143"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218617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p:cNvSpPr>
          <p:nvPr>
            <p:ph type="title"/>
          </p:nvPr>
        </p:nvSpPr>
        <p:spPr>
          <a:xfrm>
            <a:off x="261938" y="304800"/>
            <a:ext cx="7891462" cy="415925"/>
          </a:xfrm>
        </p:spPr>
        <p:txBody>
          <a:bodyPr/>
          <a:lstStyle/>
          <a:p>
            <a:pPr eaLnBrk="1" hangingPunct="1"/>
            <a:r>
              <a:rPr lang="en-US" dirty="0" smtClean="0"/>
              <a:t>This Is Their Life: Arthropods!</a:t>
            </a:r>
            <a:endParaRPr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74224" y="1543810"/>
            <a:ext cx="5762376" cy="44433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4070291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p:cNvSpPr>
          <p:nvPr>
            <p:ph type="title"/>
          </p:nvPr>
        </p:nvSpPr>
        <p:spPr>
          <a:xfrm>
            <a:off x="261938" y="304800"/>
            <a:ext cx="7891462" cy="415925"/>
          </a:xfrm>
        </p:spPr>
        <p:txBody>
          <a:bodyPr/>
          <a:lstStyle/>
          <a:p>
            <a:pPr eaLnBrk="1" hangingPunct="1"/>
            <a:r>
              <a:rPr lang="en-US" dirty="0" smtClean="0"/>
              <a:t>This Is Their Life: Arthropods!</a:t>
            </a:r>
            <a:endParaRPr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97036" y="1639822"/>
            <a:ext cx="3727563" cy="45171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3742460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p:cNvSpPr>
          <p:nvPr>
            <p:ph type="title"/>
          </p:nvPr>
        </p:nvSpPr>
        <p:spPr>
          <a:xfrm>
            <a:off x="261938" y="304800"/>
            <a:ext cx="7891462" cy="415925"/>
          </a:xfrm>
        </p:spPr>
        <p:txBody>
          <a:bodyPr/>
          <a:lstStyle/>
          <a:p>
            <a:pPr eaLnBrk="1" hangingPunct="1"/>
            <a:r>
              <a:rPr lang="en-US" dirty="0" smtClean="0"/>
              <a:t>This Is Their Life: Arthropods!</a:t>
            </a:r>
            <a:endParaRPr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5561" y="1349942"/>
            <a:ext cx="6443151" cy="49309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652500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p:cNvSpPr>
          <p:nvPr>
            <p:ph type="body" idx="4294967295"/>
          </p:nvPr>
        </p:nvSpPr>
        <p:spPr>
          <a:xfrm>
            <a:off x="684213" y="1371600"/>
            <a:ext cx="7564437" cy="2743200"/>
          </a:xfrm>
        </p:spPr>
        <p:txBody>
          <a:bodyPr anchor="ctr"/>
          <a:lstStyle/>
          <a:p>
            <a:pPr marL="0" indent="0" eaLnBrk="1" hangingPunct="1">
              <a:buFont typeface="Arial" pitchFamily="-32" charset="0"/>
              <a:buNone/>
            </a:pPr>
            <a:endParaRPr lang="en-US" sz="3600" dirty="0"/>
          </a:p>
        </p:txBody>
      </p:sp>
    </p:spTree>
    <p:extLst>
      <p:ext uri="{BB962C8B-B14F-4D97-AF65-F5344CB8AC3E}">
        <p14:creationId xmlns:p14="http://schemas.microsoft.com/office/powerpoint/2010/main" val="169961161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p:cNvSpPr>
          <p:nvPr>
            <p:ph type="body" idx="4294967295"/>
          </p:nvPr>
        </p:nvSpPr>
        <p:spPr>
          <a:xfrm>
            <a:off x="684213" y="1371600"/>
            <a:ext cx="7564437" cy="2743200"/>
          </a:xfrm>
        </p:spPr>
        <p:txBody>
          <a:bodyPr anchor="ctr"/>
          <a:lstStyle/>
          <a:p>
            <a:pPr marL="0" indent="0" eaLnBrk="1" hangingPunct="1">
              <a:buFont typeface="Arial" pitchFamily="-32" charset="0"/>
              <a:buNone/>
            </a:pPr>
            <a:endParaRPr lang="en-US" sz="3600" dirty="0"/>
          </a:p>
        </p:txBody>
      </p:sp>
    </p:spTree>
    <p:extLst>
      <p:ext uri="{BB962C8B-B14F-4D97-AF65-F5344CB8AC3E}">
        <p14:creationId xmlns:p14="http://schemas.microsoft.com/office/powerpoint/2010/main" val="174436431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p:cNvSpPr>
          <p:nvPr>
            <p:ph type="title"/>
          </p:nvPr>
        </p:nvSpPr>
        <p:spPr>
          <a:xfrm>
            <a:off x="261938" y="304800"/>
            <a:ext cx="7891462" cy="415925"/>
          </a:xfrm>
        </p:spPr>
        <p:txBody>
          <a:bodyPr/>
          <a:lstStyle/>
          <a:p>
            <a:pPr eaLnBrk="1" hangingPunct="1"/>
            <a:r>
              <a:rPr lang="en-US" dirty="0" smtClean="0"/>
              <a:t>This Is Their Life: Arthropods!</a:t>
            </a: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4538" y="1276622"/>
            <a:ext cx="7791651" cy="4373064"/>
          </a:xfrm>
          <a:prstGeom prst="rect">
            <a:avLst/>
          </a:prstGeom>
        </p:spPr>
      </p:pic>
    </p:spTree>
    <p:extLst>
      <p:ext uri="{BB962C8B-B14F-4D97-AF65-F5344CB8AC3E}">
        <p14:creationId xmlns:p14="http://schemas.microsoft.com/office/powerpoint/2010/main" val="334998215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p:cNvSpPr>
          <p:nvPr>
            <p:ph type="title"/>
          </p:nvPr>
        </p:nvSpPr>
        <p:spPr>
          <a:xfrm>
            <a:off x="261938" y="304800"/>
            <a:ext cx="7891462" cy="415925"/>
          </a:xfrm>
        </p:spPr>
        <p:txBody>
          <a:bodyPr/>
          <a:lstStyle/>
          <a:p>
            <a:pPr eaLnBrk="1" hangingPunct="1"/>
            <a:r>
              <a:rPr lang="en-US" dirty="0" smtClean="0"/>
              <a:t>This Is Their Life: Arthropods!</a:t>
            </a:r>
            <a:endParaRPr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V="1">
            <a:off x="1240971" y="1587825"/>
            <a:ext cx="6520543" cy="43491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6840542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p:cNvSpPr>
          <p:nvPr>
            <p:ph type="title"/>
          </p:nvPr>
        </p:nvSpPr>
        <p:spPr>
          <a:xfrm>
            <a:off x="261938" y="304800"/>
            <a:ext cx="7891462" cy="415925"/>
          </a:xfrm>
        </p:spPr>
        <p:txBody>
          <a:bodyPr/>
          <a:lstStyle/>
          <a:p>
            <a:pPr eaLnBrk="1" hangingPunct="1"/>
            <a:r>
              <a:rPr lang="en-US" dirty="0" smtClean="0"/>
              <a:t>This Is Their Life: Arthropods!</a:t>
            </a:r>
            <a:endParaRPr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2394857" y="533397"/>
            <a:ext cx="4441375" cy="66620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837354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p:cNvSpPr>
          <p:nvPr>
            <p:ph type="body" idx="4294967295"/>
          </p:nvPr>
        </p:nvSpPr>
        <p:spPr>
          <a:xfrm>
            <a:off x="684213" y="1371600"/>
            <a:ext cx="7564437" cy="2743200"/>
          </a:xfrm>
        </p:spPr>
        <p:txBody>
          <a:bodyPr anchor="ctr"/>
          <a:lstStyle/>
          <a:p>
            <a:pPr marL="0" indent="0" eaLnBrk="1" hangingPunct="1">
              <a:buFont typeface="Arial" pitchFamily="-32" charset="0"/>
              <a:buNone/>
            </a:pPr>
            <a:endParaRPr lang="en-US" sz="3600" dirty="0"/>
          </a:p>
        </p:txBody>
      </p:sp>
    </p:spTree>
    <p:extLst>
      <p:ext uri="{BB962C8B-B14F-4D97-AF65-F5344CB8AC3E}">
        <p14:creationId xmlns:p14="http://schemas.microsoft.com/office/powerpoint/2010/main" val="162287437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p:cNvSpPr>
          <p:nvPr>
            <p:ph type="title"/>
          </p:nvPr>
        </p:nvSpPr>
        <p:spPr>
          <a:xfrm>
            <a:off x="261938" y="304800"/>
            <a:ext cx="7891462" cy="415925"/>
          </a:xfrm>
        </p:spPr>
        <p:txBody>
          <a:bodyPr/>
          <a:lstStyle/>
          <a:p>
            <a:pPr eaLnBrk="1" hangingPunct="1"/>
            <a:r>
              <a:rPr lang="en-US" dirty="0" smtClean="0"/>
              <a:t>This Is Their Life: Arthropods!</a:t>
            </a:r>
            <a:endParaRPr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1965" y="1661703"/>
            <a:ext cx="5460439" cy="42492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3078784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p:cNvSpPr>
          <p:nvPr>
            <p:ph type="body" idx="4294967295"/>
          </p:nvPr>
        </p:nvSpPr>
        <p:spPr>
          <a:xfrm>
            <a:off x="684213" y="1371600"/>
            <a:ext cx="7564437" cy="2743200"/>
          </a:xfrm>
        </p:spPr>
        <p:txBody>
          <a:bodyPr anchor="ctr"/>
          <a:lstStyle/>
          <a:p>
            <a:pPr marL="0" indent="0" eaLnBrk="1" hangingPunct="1">
              <a:buFont typeface="Arial" pitchFamily="-32" charset="0"/>
              <a:buNone/>
            </a:pPr>
            <a:endParaRPr lang="en-US" sz="3600" dirty="0"/>
          </a:p>
        </p:txBody>
      </p:sp>
    </p:spTree>
    <p:extLst>
      <p:ext uri="{BB962C8B-B14F-4D97-AF65-F5344CB8AC3E}">
        <p14:creationId xmlns:p14="http://schemas.microsoft.com/office/powerpoint/2010/main" val="213231612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p:cNvSpPr>
          <p:nvPr>
            <p:ph type="title"/>
          </p:nvPr>
        </p:nvSpPr>
        <p:spPr>
          <a:xfrm>
            <a:off x="261938" y="304800"/>
            <a:ext cx="7891462" cy="415925"/>
          </a:xfrm>
        </p:spPr>
        <p:txBody>
          <a:bodyPr/>
          <a:lstStyle/>
          <a:p>
            <a:pPr eaLnBrk="1" hangingPunct="1"/>
            <a:r>
              <a:rPr lang="en-US" dirty="0" smtClean="0"/>
              <a:t>This Is Their Life: Arthropods!</a:t>
            </a:r>
            <a:endParaRPr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rot="16200000">
            <a:off x="2359366" y="502768"/>
            <a:ext cx="4499146" cy="66873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4852794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p:cNvSpPr>
          <p:nvPr>
            <p:ph type="title"/>
          </p:nvPr>
        </p:nvSpPr>
        <p:spPr>
          <a:xfrm>
            <a:off x="261938" y="304800"/>
            <a:ext cx="7891462" cy="415925"/>
          </a:xfrm>
        </p:spPr>
        <p:txBody>
          <a:bodyPr/>
          <a:lstStyle/>
          <a:p>
            <a:pPr eaLnBrk="1" hangingPunct="1"/>
            <a:r>
              <a:rPr lang="en-US" dirty="0" smtClean="0"/>
              <a:t>This Is Their Life: Arthropods!</a:t>
            </a:r>
            <a:endParaRPr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40422" y="1416425"/>
            <a:ext cx="3717778" cy="2481617"/>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4157" y="1451043"/>
            <a:ext cx="3614057" cy="2412383"/>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6429" y="4176253"/>
            <a:ext cx="3189514" cy="2348279"/>
          </a:xfrm>
          <a:prstGeom prst="rect">
            <a:avLst/>
          </a:prstGeom>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48200" y="4176253"/>
            <a:ext cx="3461657" cy="23020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0203220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p:cNvSpPr>
          <p:nvPr>
            <p:ph type="title"/>
          </p:nvPr>
        </p:nvSpPr>
        <p:spPr>
          <a:xfrm>
            <a:off x="261938" y="304800"/>
            <a:ext cx="7891462" cy="415925"/>
          </a:xfrm>
        </p:spPr>
        <p:txBody>
          <a:bodyPr/>
          <a:lstStyle/>
          <a:p>
            <a:pPr eaLnBrk="1" hangingPunct="1"/>
            <a:r>
              <a:rPr lang="en-US" dirty="0" smtClean="0"/>
              <a:t>This Is Their Life: Arthropods!</a:t>
            </a:r>
            <a:endParaRPr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6913" y="1523999"/>
            <a:ext cx="6357258" cy="47679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4627249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p:cNvSpPr>
          <p:nvPr>
            <p:ph type="body" idx="4294967295"/>
          </p:nvPr>
        </p:nvSpPr>
        <p:spPr>
          <a:xfrm>
            <a:off x="684213" y="1371600"/>
            <a:ext cx="7564437" cy="2743200"/>
          </a:xfrm>
        </p:spPr>
        <p:txBody>
          <a:bodyPr anchor="ctr"/>
          <a:lstStyle/>
          <a:p>
            <a:pPr marL="0" indent="0" eaLnBrk="1" hangingPunct="1">
              <a:buFont typeface="Arial" pitchFamily="-32" charset="0"/>
              <a:buNone/>
            </a:pPr>
            <a:endParaRPr lang="en-US" sz="3600" dirty="0"/>
          </a:p>
        </p:txBody>
      </p:sp>
    </p:spTree>
    <p:extLst>
      <p:ext uri="{BB962C8B-B14F-4D97-AF65-F5344CB8AC3E}">
        <p14:creationId xmlns:p14="http://schemas.microsoft.com/office/powerpoint/2010/main" val="49929255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p:cNvSpPr>
          <p:nvPr>
            <p:ph type="title"/>
          </p:nvPr>
        </p:nvSpPr>
        <p:spPr>
          <a:xfrm>
            <a:off x="261938" y="304800"/>
            <a:ext cx="7891462" cy="415925"/>
          </a:xfrm>
        </p:spPr>
        <p:txBody>
          <a:bodyPr/>
          <a:lstStyle/>
          <a:p>
            <a:pPr eaLnBrk="1" hangingPunct="1"/>
            <a:r>
              <a:rPr lang="en-US" dirty="0" smtClean="0"/>
              <a:t>This Is Their Life: Arthropods!</a:t>
            </a:r>
            <a:endParaRPr dirty="0"/>
          </a:p>
        </p:txBody>
      </p:sp>
      <p:sp>
        <p:nvSpPr>
          <p:cNvPr id="8195" name="Rectangle 8"/>
          <p:cNvSpPr>
            <a:spLocks noGrp="1"/>
          </p:cNvSpPr>
          <p:nvPr>
            <p:ph type="body" sz="half" idx="1"/>
          </p:nvPr>
        </p:nvSpPr>
        <p:spPr>
          <a:xfrm>
            <a:off x="457200" y="1730829"/>
            <a:ext cx="1850571" cy="859971"/>
          </a:xfrm>
        </p:spPr>
        <p:txBody>
          <a:bodyPr>
            <a:normAutofit/>
          </a:bodyPr>
          <a:lstStyle/>
          <a:p>
            <a:pPr marL="0" indent="0" eaLnBrk="1" hangingPunct="1">
              <a:buFont typeface="Arial" pitchFamily="-32" charset="0"/>
              <a:buNone/>
            </a:pPr>
            <a:r>
              <a:rPr lang="en-US" sz="3200" b="1" dirty="0" smtClean="0"/>
              <a:t>Insects</a:t>
            </a:r>
            <a:endParaRPr lang="en-US" sz="3200" b="1"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10500" y="3946357"/>
            <a:ext cx="3291840" cy="2468880"/>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65003" y="1910991"/>
            <a:ext cx="3184314" cy="2120803"/>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4516" y="2971393"/>
            <a:ext cx="2732315" cy="3322183"/>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26656" y="1589778"/>
            <a:ext cx="2247335" cy="26977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8445222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p:cNvSpPr>
          <p:nvPr>
            <p:ph type="title"/>
          </p:nvPr>
        </p:nvSpPr>
        <p:spPr>
          <a:xfrm>
            <a:off x="261938" y="304800"/>
            <a:ext cx="7891462" cy="415925"/>
          </a:xfrm>
        </p:spPr>
        <p:txBody>
          <a:bodyPr/>
          <a:lstStyle/>
          <a:p>
            <a:pPr eaLnBrk="1" hangingPunct="1"/>
            <a:r>
              <a:rPr lang="en-US" dirty="0" smtClean="0"/>
              <a:t>This Is Their Life: Arthropods!</a:t>
            </a:r>
            <a:endParaRPr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2629" y="1500187"/>
            <a:ext cx="7326086" cy="48810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1522656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p:cNvSpPr>
          <p:nvPr>
            <p:ph type="title"/>
          </p:nvPr>
        </p:nvSpPr>
        <p:spPr>
          <a:xfrm>
            <a:off x="261938" y="304800"/>
            <a:ext cx="7891462" cy="415925"/>
          </a:xfrm>
        </p:spPr>
        <p:txBody>
          <a:bodyPr/>
          <a:lstStyle/>
          <a:p>
            <a:pPr eaLnBrk="1" hangingPunct="1"/>
            <a:r>
              <a:rPr lang="en-US" dirty="0" smtClean="0"/>
              <a:t>This Is Their Life: Arthropods!</a:t>
            </a:r>
            <a:endParaRPr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50257" y="1553029"/>
            <a:ext cx="6908800" cy="4470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7538243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p:cNvSpPr>
          <p:nvPr>
            <p:ph type="title"/>
          </p:nvPr>
        </p:nvSpPr>
        <p:spPr>
          <a:xfrm>
            <a:off x="261938" y="304800"/>
            <a:ext cx="7891462" cy="415925"/>
          </a:xfrm>
        </p:spPr>
        <p:txBody>
          <a:bodyPr/>
          <a:lstStyle/>
          <a:p>
            <a:pPr eaLnBrk="1" hangingPunct="1"/>
            <a:r>
              <a:rPr lang="en-US" dirty="0" smtClean="0"/>
              <a:t>This Is Their Life: Arthropods!</a:t>
            </a:r>
            <a:endParaRPr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07008" y="1349944"/>
            <a:ext cx="6703033" cy="51298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3527381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p:cNvSpPr>
          <p:nvPr>
            <p:ph type="title"/>
          </p:nvPr>
        </p:nvSpPr>
        <p:spPr>
          <a:xfrm>
            <a:off x="261938" y="304800"/>
            <a:ext cx="7891462" cy="415925"/>
          </a:xfrm>
        </p:spPr>
        <p:txBody>
          <a:bodyPr/>
          <a:lstStyle/>
          <a:p>
            <a:pPr eaLnBrk="1" hangingPunct="1"/>
            <a:r>
              <a:rPr lang="en-US" dirty="0" smtClean="0"/>
              <a:t>This Is Their Life: Arthropods!</a:t>
            </a:r>
            <a:endParaRPr dirty="0"/>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39562" y="1668127"/>
            <a:ext cx="6225812" cy="41557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9351272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p:cNvSpPr>
          <p:nvPr>
            <p:ph type="body" idx="4294967295"/>
          </p:nvPr>
        </p:nvSpPr>
        <p:spPr>
          <a:xfrm>
            <a:off x="684213" y="1371600"/>
            <a:ext cx="7564437" cy="2743200"/>
          </a:xfrm>
        </p:spPr>
        <p:txBody>
          <a:bodyPr anchor="ctr"/>
          <a:lstStyle/>
          <a:p>
            <a:pPr marL="0" indent="0" eaLnBrk="1" hangingPunct="1">
              <a:buFont typeface="Arial" pitchFamily="-32" charset="0"/>
              <a:buNone/>
            </a:pPr>
            <a:endParaRPr lang="en-US" sz="3600" dirty="0"/>
          </a:p>
        </p:txBody>
      </p:sp>
    </p:spTree>
    <p:extLst>
      <p:ext uri="{BB962C8B-B14F-4D97-AF65-F5344CB8AC3E}">
        <p14:creationId xmlns:p14="http://schemas.microsoft.com/office/powerpoint/2010/main" val="416610482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p:cNvSpPr>
          <p:nvPr>
            <p:ph type="title"/>
          </p:nvPr>
        </p:nvSpPr>
        <p:spPr>
          <a:xfrm>
            <a:off x="261938" y="304800"/>
            <a:ext cx="7891462" cy="415925"/>
          </a:xfrm>
        </p:spPr>
        <p:txBody>
          <a:bodyPr/>
          <a:lstStyle/>
          <a:p>
            <a:pPr eaLnBrk="1" hangingPunct="1"/>
            <a:r>
              <a:rPr lang="en-US" dirty="0" smtClean="0"/>
              <a:t>This Is Their Life: Arthropods!</a:t>
            </a: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a:off x="2283659" y="737668"/>
            <a:ext cx="4610886" cy="60404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0116366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p:cNvSpPr>
          <p:nvPr>
            <p:ph type="title"/>
          </p:nvPr>
        </p:nvSpPr>
        <p:spPr>
          <a:xfrm>
            <a:off x="261938" y="304800"/>
            <a:ext cx="7891462" cy="415925"/>
          </a:xfrm>
        </p:spPr>
        <p:txBody>
          <a:bodyPr/>
          <a:lstStyle/>
          <a:p>
            <a:pPr eaLnBrk="1" hangingPunct="1"/>
            <a:r>
              <a:rPr lang="en-US" dirty="0" smtClean="0"/>
              <a:t>This Is Their Life: Arthropods!</a:t>
            </a:r>
            <a:endParaRPr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5847" y="1317171"/>
            <a:ext cx="5083411" cy="49273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4332524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p:cNvSpPr>
          <p:nvPr>
            <p:ph type="title"/>
          </p:nvPr>
        </p:nvSpPr>
        <p:spPr>
          <a:xfrm>
            <a:off x="261938" y="304800"/>
            <a:ext cx="7891462" cy="415925"/>
          </a:xfrm>
        </p:spPr>
        <p:txBody>
          <a:bodyPr/>
          <a:lstStyle/>
          <a:p>
            <a:pPr eaLnBrk="1" hangingPunct="1"/>
            <a:r>
              <a:rPr lang="en-US" dirty="0" smtClean="0"/>
              <a:t>This Is Their Life: Arthropods!</a:t>
            </a:r>
            <a:endParaRPr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146" y="1456236"/>
            <a:ext cx="3872465" cy="2589711"/>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273040" y="1459772"/>
            <a:ext cx="3206931" cy="2405199"/>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45379" y="3614600"/>
            <a:ext cx="4006850" cy="27622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0946781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p:cNvSpPr>
          <p:nvPr>
            <p:ph type="body" idx="4294967295"/>
          </p:nvPr>
        </p:nvSpPr>
        <p:spPr>
          <a:xfrm>
            <a:off x="684213" y="1371600"/>
            <a:ext cx="7564437" cy="2743200"/>
          </a:xfrm>
        </p:spPr>
        <p:txBody>
          <a:bodyPr anchor="ctr"/>
          <a:lstStyle/>
          <a:p>
            <a:pPr marL="0" indent="0" eaLnBrk="1" hangingPunct="1">
              <a:buFont typeface="Arial" pitchFamily="-32" charset="0"/>
              <a:buNone/>
            </a:pPr>
            <a:endParaRPr lang="en-US" sz="3600" dirty="0"/>
          </a:p>
        </p:txBody>
      </p:sp>
    </p:spTree>
    <p:extLst>
      <p:ext uri="{BB962C8B-B14F-4D97-AF65-F5344CB8AC3E}">
        <p14:creationId xmlns:p14="http://schemas.microsoft.com/office/powerpoint/2010/main" val="2649921022"/>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p:cNvSpPr>
          <p:nvPr>
            <p:ph type="title"/>
          </p:nvPr>
        </p:nvSpPr>
        <p:spPr>
          <a:xfrm>
            <a:off x="261938" y="304800"/>
            <a:ext cx="7891462" cy="415925"/>
          </a:xfrm>
        </p:spPr>
        <p:txBody>
          <a:bodyPr/>
          <a:lstStyle/>
          <a:p>
            <a:pPr eaLnBrk="1" hangingPunct="1"/>
            <a:r>
              <a:rPr lang="en-US" dirty="0" smtClean="0"/>
              <a:t>This Is Their Life: Arthropods!</a:t>
            </a:r>
            <a:endParaRPr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6906" y="1318660"/>
            <a:ext cx="6872438" cy="51543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665230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p:cNvSpPr>
          <p:nvPr>
            <p:ph type="title"/>
          </p:nvPr>
        </p:nvSpPr>
        <p:spPr>
          <a:xfrm>
            <a:off x="261938" y="304800"/>
            <a:ext cx="7891462" cy="415925"/>
          </a:xfrm>
        </p:spPr>
        <p:txBody>
          <a:bodyPr/>
          <a:lstStyle/>
          <a:p>
            <a:pPr eaLnBrk="1" hangingPunct="1"/>
            <a:r>
              <a:rPr lang="en-US" dirty="0" smtClean="0"/>
              <a:t>This Is Their Life: Arthropods!</a:t>
            </a:r>
            <a:endParaRPr dirty="0"/>
          </a:p>
        </p:txBody>
      </p:sp>
      <p:sp>
        <p:nvSpPr>
          <p:cNvPr id="8195" name="Rectangle 8"/>
          <p:cNvSpPr>
            <a:spLocks noGrp="1"/>
          </p:cNvSpPr>
          <p:nvPr>
            <p:ph type="body" sz="half" idx="1"/>
          </p:nvPr>
        </p:nvSpPr>
        <p:spPr>
          <a:xfrm>
            <a:off x="457200" y="1730829"/>
            <a:ext cx="2057400" cy="859971"/>
          </a:xfrm>
        </p:spPr>
        <p:txBody>
          <a:bodyPr>
            <a:normAutofit fontScale="92500"/>
          </a:bodyPr>
          <a:lstStyle/>
          <a:p>
            <a:pPr marL="0" indent="0" eaLnBrk="1" hangingPunct="1">
              <a:buFont typeface="Arial" pitchFamily="-32" charset="0"/>
              <a:buNone/>
            </a:pPr>
            <a:r>
              <a:rPr lang="en-US" sz="3200" b="1" dirty="0" smtClean="0"/>
              <a:t>Arachnids</a:t>
            </a:r>
            <a:endParaRPr lang="en-US" sz="3200" b="1"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7890" y="3035911"/>
            <a:ext cx="3962400" cy="297180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63572" y="1487713"/>
            <a:ext cx="4261923" cy="2757715"/>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6200000">
            <a:off x="5831028" y="4481867"/>
            <a:ext cx="1517904" cy="1828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3324257"/>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p:cNvSpPr>
          <p:nvPr>
            <p:ph type="body" idx="4294967295"/>
          </p:nvPr>
        </p:nvSpPr>
        <p:spPr>
          <a:xfrm>
            <a:off x="684213" y="1371600"/>
            <a:ext cx="7564437" cy="2743200"/>
          </a:xfrm>
        </p:spPr>
        <p:txBody>
          <a:bodyPr anchor="ctr"/>
          <a:lstStyle/>
          <a:p>
            <a:pPr marL="0" indent="0" eaLnBrk="1" hangingPunct="1">
              <a:buFont typeface="Arial" pitchFamily="-32" charset="0"/>
              <a:buNone/>
            </a:pPr>
            <a:endParaRPr lang="en-US" sz="3600"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8522" y="1588168"/>
            <a:ext cx="7697492" cy="4616648"/>
          </a:xfrm>
          <a:prstGeom prst="rect">
            <a:avLst/>
          </a:prstGeom>
          <a:noFill/>
        </p:spPr>
        <p:txBody>
          <a:bodyPr wrap="none" rtlCol="0">
            <a:spAutoFit/>
          </a:bodyPr>
          <a:lstStyle/>
          <a:p>
            <a:r>
              <a:rPr lang="en-US" sz="2400" b="1" dirty="0">
                <a:solidFill>
                  <a:prstClr val="black"/>
                </a:solidFill>
              </a:rPr>
              <a:t>All photos in the public domain except as follows:</a:t>
            </a:r>
          </a:p>
          <a:p>
            <a:endParaRPr lang="en-US" dirty="0">
              <a:solidFill>
                <a:prstClr val="black"/>
              </a:solidFill>
            </a:endParaRPr>
          </a:p>
          <a:p>
            <a:r>
              <a:rPr lang="en-US" dirty="0">
                <a:solidFill>
                  <a:prstClr val="black"/>
                </a:solidFill>
              </a:rPr>
              <a:t>Used under a Creative Commons </a:t>
            </a:r>
            <a:r>
              <a:rPr lang="en-US" dirty="0" smtClean="0">
                <a:solidFill>
                  <a:prstClr val="black"/>
                </a:solidFill>
              </a:rPr>
              <a:t>Attribution Share-Alike </a:t>
            </a:r>
            <a:r>
              <a:rPr lang="en-US" dirty="0">
                <a:solidFill>
                  <a:prstClr val="black"/>
                </a:solidFill>
              </a:rPr>
              <a:t>3.0 license: </a:t>
            </a:r>
          </a:p>
          <a:p>
            <a:r>
              <a:rPr lang="en-US" dirty="0"/>
              <a:t>“Black scorpion” by </a:t>
            </a:r>
            <a:r>
              <a:rPr lang="en-US" dirty="0" err="1" smtClean="0"/>
              <a:t>Dbenbenn</a:t>
            </a:r>
            <a:endParaRPr lang="en-US" dirty="0" smtClean="0"/>
          </a:p>
          <a:p>
            <a:r>
              <a:rPr lang="en-US" dirty="0"/>
              <a:t>“</a:t>
            </a:r>
            <a:r>
              <a:rPr lang="en-US" i="1" dirty="0" err="1"/>
              <a:t>Armadillidium</a:t>
            </a:r>
            <a:r>
              <a:rPr lang="en-US" i="1" dirty="0"/>
              <a:t> </a:t>
            </a:r>
            <a:r>
              <a:rPr lang="en-US" i="1" dirty="0" err="1"/>
              <a:t>vulgare</a:t>
            </a:r>
            <a:r>
              <a:rPr lang="en-US" i="1" dirty="0"/>
              <a:t> </a:t>
            </a:r>
            <a:r>
              <a:rPr lang="en-US" dirty="0" smtClean="0"/>
              <a:t>2418” (</a:t>
            </a:r>
            <a:r>
              <a:rPr lang="en-US" dirty="0" err="1" smtClean="0"/>
              <a:t>pillbug</a:t>
            </a:r>
            <a:r>
              <a:rPr lang="en-US" dirty="0" smtClean="0"/>
              <a:t>) </a:t>
            </a:r>
            <a:r>
              <a:rPr lang="en-US" dirty="0"/>
              <a:t>by Walter </a:t>
            </a:r>
            <a:r>
              <a:rPr lang="en-US" dirty="0" err="1" smtClean="0"/>
              <a:t>Siegmund</a:t>
            </a:r>
            <a:endParaRPr lang="en-US" dirty="0" smtClean="0"/>
          </a:p>
          <a:p>
            <a:r>
              <a:rPr lang="en-US" dirty="0"/>
              <a:t>“Centipede” by John </a:t>
            </a:r>
            <a:r>
              <a:rPr lang="en-US" dirty="0" smtClean="0"/>
              <a:t>Hill</a:t>
            </a:r>
            <a:endParaRPr lang="en-US" dirty="0"/>
          </a:p>
          <a:p>
            <a:r>
              <a:rPr lang="en-US" dirty="0" smtClean="0">
                <a:solidFill>
                  <a:prstClr val="black"/>
                </a:solidFill>
              </a:rPr>
              <a:t>“</a:t>
            </a:r>
            <a:r>
              <a:rPr lang="en-US" i="1" dirty="0" err="1" smtClean="0">
                <a:solidFill>
                  <a:prstClr val="black"/>
                </a:solidFill>
              </a:rPr>
              <a:t>Harpaphe</a:t>
            </a:r>
            <a:r>
              <a:rPr lang="en-US" i="1" dirty="0" smtClean="0">
                <a:solidFill>
                  <a:prstClr val="black"/>
                </a:solidFill>
              </a:rPr>
              <a:t> </a:t>
            </a:r>
            <a:r>
              <a:rPr lang="en-US" i="1" dirty="0" err="1" smtClean="0">
                <a:solidFill>
                  <a:prstClr val="black"/>
                </a:solidFill>
              </a:rPr>
              <a:t>haydeniana</a:t>
            </a:r>
            <a:r>
              <a:rPr lang="en-US" dirty="0" smtClean="0">
                <a:solidFill>
                  <a:prstClr val="black"/>
                </a:solidFill>
              </a:rPr>
              <a:t>” (cyanide-producing millipede) by Franco </a:t>
            </a:r>
            <a:r>
              <a:rPr lang="en-US" dirty="0" err="1" smtClean="0">
                <a:solidFill>
                  <a:prstClr val="black"/>
                </a:solidFill>
              </a:rPr>
              <a:t>Folini</a:t>
            </a:r>
            <a:endParaRPr lang="en-US" dirty="0" smtClean="0">
              <a:solidFill>
                <a:prstClr val="black"/>
              </a:solidFill>
            </a:endParaRPr>
          </a:p>
          <a:p>
            <a:r>
              <a:rPr lang="en-US" dirty="0"/>
              <a:t>“</a:t>
            </a:r>
            <a:r>
              <a:rPr lang="en-US" i="1" dirty="0" err="1"/>
              <a:t>Oxysternon</a:t>
            </a:r>
            <a:r>
              <a:rPr lang="en-US" i="1" dirty="0"/>
              <a:t> </a:t>
            </a:r>
            <a:r>
              <a:rPr lang="en-US" i="1" dirty="0" err="1"/>
              <a:t>conspicillatum</a:t>
            </a:r>
            <a:r>
              <a:rPr lang="en-US" i="1" dirty="0"/>
              <a:t> </a:t>
            </a:r>
            <a:r>
              <a:rPr lang="en-US" dirty="0"/>
              <a:t>male” (rhinoceros beetle) by Richard </a:t>
            </a:r>
            <a:r>
              <a:rPr lang="en-US" dirty="0" err="1" smtClean="0"/>
              <a:t>Bartz</a:t>
            </a:r>
            <a:endParaRPr lang="en-US" dirty="0" smtClean="0">
              <a:solidFill>
                <a:prstClr val="black"/>
              </a:solidFill>
            </a:endParaRPr>
          </a:p>
          <a:p>
            <a:r>
              <a:rPr lang="en-US" dirty="0" smtClean="0"/>
              <a:t>“</a:t>
            </a:r>
            <a:r>
              <a:rPr lang="en-US" dirty="0"/>
              <a:t>Oman centipede” by </a:t>
            </a:r>
            <a:r>
              <a:rPr lang="en-US" dirty="0" err="1"/>
              <a:t>Moayed</a:t>
            </a:r>
            <a:r>
              <a:rPr lang="en-US" dirty="0"/>
              <a:t> </a:t>
            </a:r>
            <a:r>
              <a:rPr lang="en-US" dirty="0" err="1"/>
              <a:t>Bahajjaj</a:t>
            </a:r>
            <a:endParaRPr lang="en-US" dirty="0"/>
          </a:p>
          <a:p>
            <a:r>
              <a:rPr lang="en-US" dirty="0" smtClean="0"/>
              <a:t>“</a:t>
            </a:r>
            <a:r>
              <a:rPr lang="en-US" i="1" dirty="0" err="1"/>
              <a:t>Apoderus</a:t>
            </a:r>
            <a:r>
              <a:rPr lang="en-US" i="1" dirty="0"/>
              <a:t> </a:t>
            </a:r>
            <a:r>
              <a:rPr lang="en-US" i="1" dirty="0" err="1"/>
              <a:t>coryli</a:t>
            </a:r>
            <a:r>
              <a:rPr lang="en-US" i="1" dirty="0"/>
              <a:t> </a:t>
            </a:r>
            <a:r>
              <a:rPr lang="en-US" dirty="0"/>
              <a:t>head front” by </a:t>
            </a:r>
            <a:r>
              <a:rPr lang="en-US" dirty="0" err="1" smtClean="0"/>
              <a:t>Siga</a:t>
            </a:r>
            <a:endParaRPr lang="en-US" dirty="0" smtClean="0">
              <a:solidFill>
                <a:prstClr val="black"/>
              </a:solidFill>
            </a:endParaRPr>
          </a:p>
          <a:p>
            <a:r>
              <a:rPr lang="en-US" dirty="0">
                <a:solidFill>
                  <a:prstClr val="black"/>
                </a:solidFill>
              </a:rPr>
              <a:t>“Insect camouflage” by Philipp </a:t>
            </a:r>
            <a:r>
              <a:rPr lang="en-US" dirty="0" err="1" smtClean="0">
                <a:solidFill>
                  <a:prstClr val="black"/>
                </a:solidFill>
              </a:rPr>
              <a:t>Psurek</a:t>
            </a:r>
            <a:endParaRPr lang="en-US" dirty="0" smtClean="0">
              <a:solidFill>
                <a:prstClr val="black"/>
              </a:solidFill>
            </a:endParaRPr>
          </a:p>
          <a:p>
            <a:r>
              <a:rPr lang="en-US" dirty="0"/>
              <a:t>“</a:t>
            </a:r>
            <a:r>
              <a:rPr lang="en-US" dirty="0" err="1"/>
              <a:t>Nido</a:t>
            </a:r>
            <a:r>
              <a:rPr lang="en-US" dirty="0"/>
              <a:t> di </a:t>
            </a:r>
            <a:r>
              <a:rPr lang="en-US" dirty="0" err="1"/>
              <a:t>vespe</a:t>
            </a:r>
            <a:r>
              <a:rPr lang="en-US" dirty="0"/>
              <a:t>” (wasp nest) by Massimo </a:t>
            </a:r>
            <a:r>
              <a:rPr lang="en-US" dirty="0" err="1" smtClean="0"/>
              <a:t>Finizio</a:t>
            </a:r>
            <a:endParaRPr lang="en-US" dirty="0" smtClean="0">
              <a:solidFill>
                <a:prstClr val="black"/>
              </a:solidFill>
            </a:endParaRPr>
          </a:p>
          <a:p>
            <a:r>
              <a:rPr lang="en-US" dirty="0" smtClean="0">
                <a:solidFill>
                  <a:prstClr val="black"/>
                </a:solidFill>
              </a:rPr>
              <a:t>“Wolf spider &amp; egg sac 3” by Fir0002</a:t>
            </a:r>
          </a:p>
          <a:p>
            <a:endParaRPr lang="en-US" dirty="0">
              <a:solidFill>
                <a:prstClr val="black"/>
              </a:solidFill>
            </a:endParaRPr>
          </a:p>
          <a:p>
            <a:r>
              <a:rPr lang="en-US" i="1" dirty="0">
                <a:solidFill>
                  <a:prstClr val="black"/>
                </a:solidFill>
              </a:rPr>
              <a:t>Thanks to all contributors, editors and proprietors of Wikimedia Commons</a:t>
            </a:r>
          </a:p>
          <a:p>
            <a:endParaRPr lang="en-US" dirty="0">
              <a:solidFill>
                <a:prstClr val="black"/>
              </a:solidFill>
            </a:endParaRPr>
          </a:p>
        </p:txBody>
      </p:sp>
    </p:spTree>
    <p:extLst>
      <p:ext uri="{BB962C8B-B14F-4D97-AF65-F5344CB8AC3E}">
        <p14:creationId xmlns:p14="http://schemas.microsoft.com/office/powerpoint/2010/main" val="209033248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p:cNvSpPr>
          <p:nvPr>
            <p:ph type="title"/>
          </p:nvPr>
        </p:nvSpPr>
        <p:spPr>
          <a:xfrm>
            <a:off x="261938" y="304800"/>
            <a:ext cx="7891462" cy="415925"/>
          </a:xfrm>
        </p:spPr>
        <p:txBody>
          <a:bodyPr/>
          <a:lstStyle/>
          <a:p>
            <a:pPr eaLnBrk="1" hangingPunct="1"/>
            <a:r>
              <a:rPr lang="en-US" dirty="0" smtClean="0"/>
              <a:t>This Is Their Life: Arthropods!</a:t>
            </a:r>
            <a:endParaRPr dirty="0"/>
          </a:p>
        </p:txBody>
      </p:sp>
      <p:sp>
        <p:nvSpPr>
          <p:cNvPr id="8195" name="Rectangle 8"/>
          <p:cNvSpPr>
            <a:spLocks noGrp="1"/>
          </p:cNvSpPr>
          <p:nvPr>
            <p:ph type="body" sz="half" idx="1"/>
          </p:nvPr>
        </p:nvSpPr>
        <p:spPr>
          <a:xfrm>
            <a:off x="457200" y="1730829"/>
            <a:ext cx="2068286" cy="859971"/>
          </a:xfrm>
        </p:spPr>
        <p:txBody>
          <a:bodyPr>
            <a:normAutofit fontScale="92500"/>
          </a:bodyPr>
          <a:lstStyle/>
          <a:p>
            <a:pPr marL="0" indent="0" eaLnBrk="1" hangingPunct="1">
              <a:buFont typeface="Arial" pitchFamily="-32" charset="0"/>
              <a:buNone/>
            </a:pPr>
            <a:r>
              <a:rPr lang="en-US" sz="3200" b="1" dirty="0" smtClean="0"/>
              <a:t>Millipedes</a:t>
            </a:r>
            <a:endParaRPr lang="en-US" sz="3200" b="1"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97628" y="1730830"/>
            <a:ext cx="5889171" cy="44168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332425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p:cNvSpPr>
          <p:nvPr>
            <p:ph type="title"/>
          </p:nvPr>
        </p:nvSpPr>
        <p:spPr>
          <a:xfrm>
            <a:off x="261938" y="304800"/>
            <a:ext cx="7891462" cy="415925"/>
          </a:xfrm>
        </p:spPr>
        <p:txBody>
          <a:bodyPr/>
          <a:lstStyle/>
          <a:p>
            <a:pPr eaLnBrk="1" hangingPunct="1"/>
            <a:r>
              <a:rPr lang="en-US" dirty="0"/>
              <a:t>What Makes a “Bug?”</a:t>
            </a:r>
            <a:endParaRPr dirty="0"/>
          </a:p>
        </p:txBody>
      </p:sp>
      <p:sp>
        <p:nvSpPr>
          <p:cNvPr id="8195" name="Rectangle 8"/>
          <p:cNvSpPr>
            <a:spLocks noGrp="1"/>
          </p:cNvSpPr>
          <p:nvPr>
            <p:ph type="body" sz="half" idx="1"/>
          </p:nvPr>
        </p:nvSpPr>
        <p:spPr>
          <a:xfrm>
            <a:off x="457199" y="1730829"/>
            <a:ext cx="2242458" cy="859971"/>
          </a:xfrm>
        </p:spPr>
        <p:txBody>
          <a:bodyPr>
            <a:normAutofit fontScale="92500"/>
          </a:bodyPr>
          <a:lstStyle/>
          <a:p>
            <a:pPr marL="0" indent="0" eaLnBrk="1" hangingPunct="1">
              <a:buFont typeface="Arial" pitchFamily="-32" charset="0"/>
              <a:buNone/>
            </a:pPr>
            <a:r>
              <a:rPr lang="en-US" sz="3200" b="1" dirty="0" smtClean="0"/>
              <a:t>Centipedes</a:t>
            </a:r>
            <a:endParaRPr lang="en-US" sz="3200" b="1" dirty="0"/>
          </a:p>
        </p:txBody>
      </p:sp>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335555" y="1909733"/>
            <a:ext cx="4970754" cy="43466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1243622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p:cNvSpPr>
          <p:nvPr>
            <p:ph type="title"/>
          </p:nvPr>
        </p:nvSpPr>
        <p:spPr>
          <a:xfrm>
            <a:off x="261938" y="304800"/>
            <a:ext cx="7891462" cy="415925"/>
          </a:xfrm>
        </p:spPr>
        <p:txBody>
          <a:bodyPr/>
          <a:lstStyle/>
          <a:p>
            <a:pPr eaLnBrk="1" hangingPunct="1"/>
            <a:r>
              <a:rPr lang="en-US" dirty="0" smtClean="0"/>
              <a:t>This Is Their Life: Arthropods!</a:t>
            </a:r>
            <a:endParaRPr dirty="0"/>
          </a:p>
        </p:txBody>
      </p:sp>
      <p:sp>
        <p:nvSpPr>
          <p:cNvPr id="8195" name="Rectangle 8"/>
          <p:cNvSpPr>
            <a:spLocks noGrp="1"/>
          </p:cNvSpPr>
          <p:nvPr>
            <p:ph type="body" sz="half" idx="1"/>
          </p:nvPr>
        </p:nvSpPr>
        <p:spPr>
          <a:xfrm>
            <a:off x="457199" y="1730829"/>
            <a:ext cx="2645230" cy="859971"/>
          </a:xfrm>
        </p:spPr>
        <p:txBody>
          <a:bodyPr>
            <a:normAutofit/>
          </a:bodyPr>
          <a:lstStyle/>
          <a:p>
            <a:pPr marL="0" indent="0" eaLnBrk="1" hangingPunct="1">
              <a:buFont typeface="Arial" pitchFamily="-32" charset="0"/>
              <a:buNone/>
            </a:pPr>
            <a:r>
              <a:rPr lang="en-US" sz="3200" b="1" dirty="0" smtClean="0"/>
              <a:t>Crustaceans</a:t>
            </a:r>
            <a:endParaRPr lang="en-US" sz="3200" b="1"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49939" y="1435185"/>
            <a:ext cx="3480945" cy="2784756"/>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44142" y="3863867"/>
            <a:ext cx="3581401" cy="2386108"/>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7619" y="3140242"/>
            <a:ext cx="3752495" cy="24712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4866749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p:cNvSpPr>
          <p:nvPr>
            <p:ph type="body" idx="4294967295"/>
          </p:nvPr>
        </p:nvSpPr>
        <p:spPr>
          <a:xfrm>
            <a:off x="684213" y="1371600"/>
            <a:ext cx="7564437" cy="2743200"/>
          </a:xfrm>
        </p:spPr>
        <p:txBody>
          <a:bodyPr anchor="ctr"/>
          <a:lstStyle/>
          <a:p>
            <a:pPr marL="0" indent="0" eaLnBrk="1" hangingPunct="1">
              <a:buFont typeface="Arial" pitchFamily="-32" charset="0"/>
              <a:buNone/>
            </a:pPr>
            <a:endParaRPr lang="en-US" sz="3600" dirty="0"/>
          </a:p>
        </p:txBody>
      </p:sp>
    </p:spTree>
    <p:extLst>
      <p:ext uri="{BB962C8B-B14F-4D97-AF65-F5344CB8AC3E}">
        <p14:creationId xmlns:p14="http://schemas.microsoft.com/office/powerpoint/2010/main" val="157195851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p:cNvSpPr>
          <p:nvPr>
            <p:ph type="title"/>
          </p:nvPr>
        </p:nvSpPr>
        <p:spPr>
          <a:xfrm>
            <a:off x="261938" y="304800"/>
            <a:ext cx="7891462" cy="415925"/>
          </a:xfrm>
        </p:spPr>
        <p:txBody>
          <a:bodyPr/>
          <a:lstStyle/>
          <a:p>
            <a:pPr eaLnBrk="1" hangingPunct="1"/>
            <a:r>
              <a:rPr lang="en-US" dirty="0" smtClean="0"/>
              <a:t>This Is Their Life: Arthropods!</a:t>
            </a:r>
            <a:endParaRPr dirty="0"/>
          </a:p>
        </p:txBody>
      </p:sp>
      <p:sp>
        <p:nvSpPr>
          <p:cNvPr id="8195" name="Rectangle 8"/>
          <p:cNvSpPr>
            <a:spLocks noGrp="1"/>
          </p:cNvSpPr>
          <p:nvPr>
            <p:ph type="body" sz="half" idx="1"/>
          </p:nvPr>
        </p:nvSpPr>
        <p:spPr/>
        <p:txBody>
          <a:bodyPr/>
          <a:lstStyle/>
          <a:p>
            <a:pPr marL="0" indent="0" eaLnBrk="1" hangingPunct="1">
              <a:buFont typeface="Arial" pitchFamily="-32" charset="0"/>
              <a:buNone/>
            </a:pPr>
            <a:endParaRPr lang="da-DK" b="1" dirty="0" smtClean="0"/>
          </a:p>
          <a:p>
            <a:pPr marL="0" indent="0" eaLnBrk="1" hangingPunct="1">
              <a:buFont typeface="Arial" pitchFamily="-32" charset="0"/>
              <a:buNone/>
            </a:pPr>
            <a:r>
              <a:rPr lang="da-DK" b="1" dirty="0" smtClean="0"/>
              <a:t>First:</a:t>
            </a:r>
            <a:endParaRPr lang="da-DK" b="1" dirty="0"/>
          </a:p>
          <a:p>
            <a:pPr marL="0" indent="0" eaLnBrk="1" hangingPunct="1"/>
            <a:r>
              <a:rPr lang="en-US" dirty="0" smtClean="0"/>
              <a:t> An </a:t>
            </a:r>
            <a:r>
              <a:rPr lang="en-US" b="1" i="1" dirty="0" smtClean="0"/>
              <a:t>exoskeleton</a:t>
            </a:r>
            <a:endParaRPr lang="en-US" b="1" i="1"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43198" y="2107452"/>
            <a:ext cx="5874221" cy="402384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WPZ_Template(07)2003">
  <a:themeElements>
    <a:clrScheme name="Office Theme 3">
      <a:dk1>
        <a:srgbClr val="000000"/>
      </a:dk1>
      <a:lt1>
        <a:srgbClr val="FFFFFF"/>
      </a:lt1>
      <a:dk2>
        <a:srgbClr val="92C82A"/>
      </a:dk2>
      <a:lt2>
        <a:srgbClr val="4D4D4D"/>
      </a:lt2>
      <a:accent1>
        <a:srgbClr val="F99D31"/>
      </a:accent1>
      <a:accent2>
        <a:srgbClr val="00A0A5"/>
      </a:accent2>
      <a:accent3>
        <a:srgbClr val="FFFFFF"/>
      </a:accent3>
      <a:accent4>
        <a:srgbClr val="000000"/>
      </a:accent4>
      <a:accent5>
        <a:srgbClr val="FBCCAD"/>
      </a:accent5>
      <a:accent6>
        <a:srgbClr val="009195"/>
      </a:accent6>
      <a:hlink>
        <a:srgbClr val="92C83E"/>
      </a:hlink>
      <a:folHlink>
        <a:srgbClr val="00777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949C"/>
        </a:dk2>
        <a:lt2>
          <a:srgbClr val="EEECE1"/>
        </a:lt2>
        <a:accent1>
          <a:srgbClr val="00949C"/>
        </a:accent1>
        <a:accent2>
          <a:srgbClr val="CE7106"/>
        </a:accent2>
        <a:accent3>
          <a:srgbClr val="FFFFFF"/>
        </a:accent3>
        <a:accent4>
          <a:srgbClr val="000000"/>
        </a:accent4>
        <a:accent5>
          <a:srgbClr val="AAC8CB"/>
        </a:accent5>
        <a:accent6>
          <a:srgbClr val="BA6605"/>
        </a:accent6>
        <a:hlink>
          <a:srgbClr val="00676C"/>
        </a:hlink>
        <a:folHlink>
          <a:srgbClr val="00838A"/>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92C82A"/>
        </a:dk2>
        <a:lt2>
          <a:srgbClr val="4D4D4D"/>
        </a:lt2>
        <a:accent1>
          <a:srgbClr val="F99D31"/>
        </a:accent1>
        <a:accent2>
          <a:srgbClr val="00A0A5"/>
        </a:accent2>
        <a:accent3>
          <a:srgbClr val="FFFFFF"/>
        </a:accent3>
        <a:accent4>
          <a:srgbClr val="000000"/>
        </a:accent4>
        <a:accent5>
          <a:srgbClr val="FBCCAD"/>
        </a:accent5>
        <a:accent6>
          <a:srgbClr val="009195"/>
        </a:accent6>
        <a:hlink>
          <a:srgbClr val="00676C"/>
        </a:hlink>
        <a:folHlink>
          <a:srgbClr val="ADD56D"/>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92C82A"/>
        </a:dk2>
        <a:lt2>
          <a:srgbClr val="4D4D4D"/>
        </a:lt2>
        <a:accent1>
          <a:srgbClr val="F99D31"/>
        </a:accent1>
        <a:accent2>
          <a:srgbClr val="00A0A5"/>
        </a:accent2>
        <a:accent3>
          <a:srgbClr val="FFFFFF"/>
        </a:accent3>
        <a:accent4>
          <a:srgbClr val="000000"/>
        </a:accent4>
        <a:accent5>
          <a:srgbClr val="FBCCAD"/>
        </a:accent5>
        <a:accent6>
          <a:srgbClr val="009195"/>
        </a:accent6>
        <a:hlink>
          <a:srgbClr val="92C83E"/>
        </a:hlink>
        <a:folHlink>
          <a:srgbClr val="00777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WPZ_Template(07)2003">
  <a:themeElements>
    <a:clrScheme name="Office Theme 3">
      <a:dk1>
        <a:srgbClr val="000000"/>
      </a:dk1>
      <a:lt1>
        <a:srgbClr val="FFFFFF"/>
      </a:lt1>
      <a:dk2>
        <a:srgbClr val="92C82A"/>
      </a:dk2>
      <a:lt2>
        <a:srgbClr val="4D4D4D"/>
      </a:lt2>
      <a:accent1>
        <a:srgbClr val="F99D31"/>
      </a:accent1>
      <a:accent2>
        <a:srgbClr val="00A0A5"/>
      </a:accent2>
      <a:accent3>
        <a:srgbClr val="FFFFFF"/>
      </a:accent3>
      <a:accent4>
        <a:srgbClr val="000000"/>
      </a:accent4>
      <a:accent5>
        <a:srgbClr val="FBCCAD"/>
      </a:accent5>
      <a:accent6>
        <a:srgbClr val="009195"/>
      </a:accent6>
      <a:hlink>
        <a:srgbClr val="92C83E"/>
      </a:hlink>
      <a:folHlink>
        <a:srgbClr val="00777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949C"/>
        </a:dk2>
        <a:lt2>
          <a:srgbClr val="EEECE1"/>
        </a:lt2>
        <a:accent1>
          <a:srgbClr val="00949C"/>
        </a:accent1>
        <a:accent2>
          <a:srgbClr val="CE7106"/>
        </a:accent2>
        <a:accent3>
          <a:srgbClr val="FFFFFF"/>
        </a:accent3>
        <a:accent4>
          <a:srgbClr val="000000"/>
        </a:accent4>
        <a:accent5>
          <a:srgbClr val="AAC8CB"/>
        </a:accent5>
        <a:accent6>
          <a:srgbClr val="BA6605"/>
        </a:accent6>
        <a:hlink>
          <a:srgbClr val="00676C"/>
        </a:hlink>
        <a:folHlink>
          <a:srgbClr val="00838A"/>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92C82A"/>
        </a:dk2>
        <a:lt2>
          <a:srgbClr val="4D4D4D"/>
        </a:lt2>
        <a:accent1>
          <a:srgbClr val="F99D31"/>
        </a:accent1>
        <a:accent2>
          <a:srgbClr val="00A0A5"/>
        </a:accent2>
        <a:accent3>
          <a:srgbClr val="FFFFFF"/>
        </a:accent3>
        <a:accent4>
          <a:srgbClr val="000000"/>
        </a:accent4>
        <a:accent5>
          <a:srgbClr val="FBCCAD"/>
        </a:accent5>
        <a:accent6>
          <a:srgbClr val="009195"/>
        </a:accent6>
        <a:hlink>
          <a:srgbClr val="00676C"/>
        </a:hlink>
        <a:folHlink>
          <a:srgbClr val="ADD56D"/>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92C82A"/>
        </a:dk2>
        <a:lt2>
          <a:srgbClr val="4D4D4D"/>
        </a:lt2>
        <a:accent1>
          <a:srgbClr val="F99D31"/>
        </a:accent1>
        <a:accent2>
          <a:srgbClr val="00A0A5"/>
        </a:accent2>
        <a:accent3>
          <a:srgbClr val="FFFFFF"/>
        </a:accent3>
        <a:accent4>
          <a:srgbClr val="000000"/>
        </a:accent4>
        <a:accent5>
          <a:srgbClr val="FBCCAD"/>
        </a:accent5>
        <a:accent6>
          <a:srgbClr val="009195"/>
        </a:accent6>
        <a:hlink>
          <a:srgbClr val="92C83E"/>
        </a:hlink>
        <a:folHlink>
          <a:srgbClr val="00777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zoo">
    <a:dk1>
      <a:sysClr val="windowText" lastClr="000000"/>
    </a:dk1>
    <a:lt1>
      <a:sysClr val="window" lastClr="FFFFFF"/>
    </a:lt1>
    <a:dk2>
      <a:srgbClr val="00949C"/>
    </a:dk2>
    <a:lt2>
      <a:srgbClr val="EEECE1"/>
    </a:lt2>
    <a:accent1>
      <a:srgbClr val="00949C"/>
    </a:accent1>
    <a:accent2>
      <a:srgbClr val="CE7106"/>
    </a:accent2>
    <a:accent3>
      <a:srgbClr val="4B9021"/>
    </a:accent3>
    <a:accent4>
      <a:srgbClr val="4C9FB7"/>
    </a:accent4>
    <a:accent5>
      <a:srgbClr val="4BACC6"/>
    </a:accent5>
    <a:accent6>
      <a:srgbClr val="E1A461"/>
    </a:accent6>
    <a:hlink>
      <a:srgbClr val="00676C"/>
    </a:hlink>
    <a:folHlink>
      <a:srgbClr val="00838A"/>
    </a:folHlink>
  </a:clrScheme>
</a:themeOverride>
</file>

<file path=ppt/theme/themeOverride2.xml><?xml version="1.0" encoding="utf-8"?>
<a:themeOverride xmlns:a="http://schemas.openxmlformats.org/drawingml/2006/main">
  <a:clrScheme name="zoo">
    <a:dk1>
      <a:sysClr val="windowText" lastClr="000000"/>
    </a:dk1>
    <a:lt1>
      <a:sysClr val="window" lastClr="FFFFFF"/>
    </a:lt1>
    <a:dk2>
      <a:srgbClr val="00949C"/>
    </a:dk2>
    <a:lt2>
      <a:srgbClr val="EEECE1"/>
    </a:lt2>
    <a:accent1>
      <a:srgbClr val="00949C"/>
    </a:accent1>
    <a:accent2>
      <a:srgbClr val="CE7106"/>
    </a:accent2>
    <a:accent3>
      <a:srgbClr val="4B9021"/>
    </a:accent3>
    <a:accent4>
      <a:srgbClr val="4C9FB7"/>
    </a:accent4>
    <a:accent5>
      <a:srgbClr val="4BACC6"/>
    </a:accent5>
    <a:accent6>
      <a:srgbClr val="E1A461"/>
    </a:accent6>
    <a:hlink>
      <a:srgbClr val="00676C"/>
    </a:hlink>
    <a:folHlink>
      <a:srgbClr val="00838A"/>
    </a:folHlink>
  </a:clrScheme>
</a:themeOverride>
</file>

<file path=ppt/theme/themeOverride3.xml><?xml version="1.0" encoding="utf-8"?>
<a:themeOverride xmlns:a="http://schemas.openxmlformats.org/drawingml/2006/main">
  <a:clrScheme name="zoo">
    <a:dk1>
      <a:sysClr val="windowText" lastClr="000000"/>
    </a:dk1>
    <a:lt1>
      <a:sysClr val="window" lastClr="FFFFFF"/>
    </a:lt1>
    <a:dk2>
      <a:srgbClr val="00949C"/>
    </a:dk2>
    <a:lt2>
      <a:srgbClr val="EEECE1"/>
    </a:lt2>
    <a:accent1>
      <a:srgbClr val="00949C"/>
    </a:accent1>
    <a:accent2>
      <a:srgbClr val="CE7106"/>
    </a:accent2>
    <a:accent3>
      <a:srgbClr val="4B9021"/>
    </a:accent3>
    <a:accent4>
      <a:srgbClr val="4C9FB7"/>
    </a:accent4>
    <a:accent5>
      <a:srgbClr val="4BACC6"/>
    </a:accent5>
    <a:accent6>
      <a:srgbClr val="E1A461"/>
    </a:accent6>
    <a:hlink>
      <a:srgbClr val="00676C"/>
    </a:hlink>
    <a:folHlink>
      <a:srgbClr val="00838A"/>
    </a:folHlink>
  </a:clrScheme>
</a:themeOverride>
</file>

<file path=ppt/theme/themeOverride4.xml><?xml version="1.0" encoding="utf-8"?>
<a:themeOverride xmlns:a="http://schemas.openxmlformats.org/drawingml/2006/main">
  <a:clrScheme name="zoo">
    <a:dk1>
      <a:sysClr val="windowText" lastClr="000000"/>
    </a:dk1>
    <a:lt1>
      <a:sysClr val="window" lastClr="FFFFFF"/>
    </a:lt1>
    <a:dk2>
      <a:srgbClr val="00949C"/>
    </a:dk2>
    <a:lt2>
      <a:srgbClr val="EEECE1"/>
    </a:lt2>
    <a:accent1>
      <a:srgbClr val="00949C"/>
    </a:accent1>
    <a:accent2>
      <a:srgbClr val="CE7106"/>
    </a:accent2>
    <a:accent3>
      <a:srgbClr val="4B9021"/>
    </a:accent3>
    <a:accent4>
      <a:srgbClr val="4C9FB7"/>
    </a:accent4>
    <a:accent5>
      <a:srgbClr val="4BACC6"/>
    </a:accent5>
    <a:accent6>
      <a:srgbClr val="E1A461"/>
    </a:accent6>
    <a:hlink>
      <a:srgbClr val="00676C"/>
    </a:hlink>
    <a:folHlink>
      <a:srgbClr val="00838A"/>
    </a:folHlink>
  </a:clrScheme>
</a:themeOverride>
</file>

<file path=ppt/theme/themeOverride5.xml><?xml version="1.0" encoding="utf-8"?>
<a:themeOverride xmlns:a="http://schemas.openxmlformats.org/drawingml/2006/main">
  <a:clrScheme name="zoo">
    <a:dk1>
      <a:sysClr val="windowText" lastClr="000000"/>
    </a:dk1>
    <a:lt1>
      <a:sysClr val="window" lastClr="FFFFFF"/>
    </a:lt1>
    <a:dk2>
      <a:srgbClr val="00949C"/>
    </a:dk2>
    <a:lt2>
      <a:srgbClr val="EEECE1"/>
    </a:lt2>
    <a:accent1>
      <a:srgbClr val="00949C"/>
    </a:accent1>
    <a:accent2>
      <a:srgbClr val="CE7106"/>
    </a:accent2>
    <a:accent3>
      <a:srgbClr val="4B9021"/>
    </a:accent3>
    <a:accent4>
      <a:srgbClr val="4C9FB7"/>
    </a:accent4>
    <a:accent5>
      <a:srgbClr val="4BACC6"/>
    </a:accent5>
    <a:accent6>
      <a:srgbClr val="E1A461"/>
    </a:accent6>
    <a:hlink>
      <a:srgbClr val="00676C"/>
    </a:hlink>
    <a:folHlink>
      <a:srgbClr val="00838A"/>
    </a:folHlink>
  </a:clrScheme>
</a:themeOverride>
</file>

<file path=ppt/theme/themeOverride6.xml><?xml version="1.0" encoding="utf-8"?>
<a:themeOverride xmlns:a="http://schemas.openxmlformats.org/drawingml/2006/main">
  <a:clrScheme name="zoo">
    <a:dk1>
      <a:sysClr val="windowText" lastClr="000000"/>
    </a:dk1>
    <a:lt1>
      <a:sysClr val="window" lastClr="FFFFFF"/>
    </a:lt1>
    <a:dk2>
      <a:srgbClr val="00949C"/>
    </a:dk2>
    <a:lt2>
      <a:srgbClr val="EEECE1"/>
    </a:lt2>
    <a:accent1>
      <a:srgbClr val="00949C"/>
    </a:accent1>
    <a:accent2>
      <a:srgbClr val="CE7106"/>
    </a:accent2>
    <a:accent3>
      <a:srgbClr val="4B9021"/>
    </a:accent3>
    <a:accent4>
      <a:srgbClr val="4C9FB7"/>
    </a:accent4>
    <a:accent5>
      <a:srgbClr val="4BACC6"/>
    </a:accent5>
    <a:accent6>
      <a:srgbClr val="E1A461"/>
    </a:accent6>
    <a:hlink>
      <a:srgbClr val="00676C"/>
    </a:hlink>
    <a:folHlink>
      <a:srgbClr val="00838A"/>
    </a:folHlink>
  </a:clrScheme>
</a:themeOverride>
</file>

<file path=ppt/theme/themeOverride7.xml><?xml version="1.0" encoding="utf-8"?>
<a:themeOverride xmlns:a="http://schemas.openxmlformats.org/drawingml/2006/main">
  <a:clrScheme name="zoo">
    <a:dk1>
      <a:sysClr val="windowText" lastClr="000000"/>
    </a:dk1>
    <a:lt1>
      <a:sysClr val="window" lastClr="FFFFFF"/>
    </a:lt1>
    <a:dk2>
      <a:srgbClr val="00949C"/>
    </a:dk2>
    <a:lt2>
      <a:srgbClr val="EEECE1"/>
    </a:lt2>
    <a:accent1>
      <a:srgbClr val="00949C"/>
    </a:accent1>
    <a:accent2>
      <a:srgbClr val="CE7106"/>
    </a:accent2>
    <a:accent3>
      <a:srgbClr val="4B9021"/>
    </a:accent3>
    <a:accent4>
      <a:srgbClr val="4C9FB7"/>
    </a:accent4>
    <a:accent5>
      <a:srgbClr val="4BACC6"/>
    </a:accent5>
    <a:accent6>
      <a:srgbClr val="E1A461"/>
    </a:accent6>
    <a:hlink>
      <a:srgbClr val="00676C"/>
    </a:hlink>
    <a:folHlink>
      <a:srgbClr val="00838A"/>
    </a:folHlink>
  </a:clrScheme>
</a:themeOverride>
</file>

<file path=ppt/theme/themeOverride8.xml><?xml version="1.0" encoding="utf-8"?>
<a:themeOverride xmlns:a="http://schemas.openxmlformats.org/drawingml/2006/main">
  <a:clrScheme name="zoo">
    <a:dk1>
      <a:sysClr val="windowText" lastClr="000000"/>
    </a:dk1>
    <a:lt1>
      <a:sysClr val="window" lastClr="FFFFFF"/>
    </a:lt1>
    <a:dk2>
      <a:srgbClr val="00949C"/>
    </a:dk2>
    <a:lt2>
      <a:srgbClr val="EEECE1"/>
    </a:lt2>
    <a:accent1>
      <a:srgbClr val="00949C"/>
    </a:accent1>
    <a:accent2>
      <a:srgbClr val="CE7106"/>
    </a:accent2>
    <a:accent3>
      <a:srgbClr val="4B9021"/>
    </a:accent3>
    <a:accent4>
      <a:srgbClr val="4C9FB7"/>
    </a:accent4>
    <a:accent5>
      <a:srgbClr val="4BACC6"/>
    </a:accent5>
    <a:accent6>
      <a:srgbClr val="E1A461"/>
    </a:accent6>
    <a:hlink>
      <a:srgbClr val="00676C"/>
    </a:hlink>
    <a:folHlink>
      <a:srgbClr val="00838A"/>
    </a:folHlink>
  </a:clrScheme>
</a:themeOverride>
</file>

<file path=docProps/app.xml><?xml version="1.0" encoding="utf-8"?>
<Properties xmlns="http://schemas.openxmlformats.org/officeDocument/2006/extended-properties" xmlns:vt="http://schemas.openxmlformats.org/officeDocument/2006/docPropsVTypes">
  <Template>WPZ_Template(07)2003.pot</Template>
  <TotalTime>2051</TotalTime>
  <Words>1361</Words>
  <Application>Microsoft Office PowerPoint</Application>
  <PresentationFormat>On-screen Show (4:3)</PresentationFormat>
  <Paragraphs>89</Paragraphs>
  <Slides>41</Slides>
  <Notes>41</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WPZ_Template(07)2003</vt:lpstr>
      <vt:lpstr>1_WPZ_Template(07)2003</vt:lpstr>
      <vt:lpstr>This Is Their Life: Arthropods!</vt:lpstr>
      <vt:lpstr>PowerPoint Presentation</vt:lpstr>
      <vt:lpstr>This Is Their Life: Arthropods!</vt:lpstr>
      <vt:lpstr>This Is Their Life: Arthropods!</vt:lpstr>
      <vt:lpstr>This Is Their Life: Arthropods!</vt:lpstr>
      <vt:lpstr>What Makes a “Bug?”</vt:lpstr>
      <vt:lpstr>This Is Their Life: Arthropods!</vt:lpstr>
      <vt:lpstr>PowerPoint Presentation</vt:lpstr>
      <vt:lpstr>This Is Their Life: Arthropods!</vt:lpstr>
      <vt:lpstr>This Is Their Life: Arthropods!</vt:lpstr>
      <vt:lpstr>This Is Their Life: Arthropods!</vt:lpstr>
      <vt:lpstr>This Is Their Life: Arthropods!</vt:lpstr>
      <vt:lpstr>This Is Their Life: Arthropods!</vt:lpstr>
      <vt:lpstr>PowerPoint Presentation</vt:lpstr>
      <vt:lpstr>This Is Their Life: Arthropods!</vt:lpstr>
      <vt:lpstr>This Is Their Life: Arthropods!</vt:lpstr>
      <vt:lpstr>This Is Their Life: Arthropods!</vt:lpstr>
      <vt:lpstr>This Is Their Life: Arthropods!</vt:lpstr>
      <vt:lpstr>PowerPoint Presentation</vt:lpstr>
      <vt:lpstr>This Is Their Life: Arthropods!</vt:lpstr>
      <vt:lpstr>This Is Their Life: Arthropods!</vt:lpstr>
      <vt:lpstr>This Is Their Life: Arthropods!</vt:lpstr>
      <vt:lpstr>PowerPoint Presentation</vt:lpstr>
      <vt:lpstr>This Is Their Life: Arthropods!</vt:lpstr>
      <vt:lpstr>PowerPoint Presentation</vt:lpstr>
      <vt:lpstr>This Is Their Life: Arthropods!</vt:lpstr>
      <vt:lpstr>This Is Their Life: Arthropods!</vt:lpstr>
      <vt:lpstr>This Is Their Life: Arthropods!</vt:lpstr>
      <vt:lpstr>PowerPoint Presentation</vt:lpstr>
      <vt:lpstr>This Is Their Life: Arthropods!</vt:lpstr>
      <vt:lpstr>This Is Their Life: Arthropods!</vt:lpstr>
      <vt:lpstr>This Is Their Life: Arthropods!</vt:lpstr>
      <vt:lpstr>This Is Their Life: Arthropods!</vt:lpstr>
      <vt:lpstr>PowerPoint Presentation</vt:lpstr>
      <vt:lpstr>This Is Their Life: Arthropods!</vt:lpstr>
      <vt:lpstr>This Is Their Life: Arthropods!</vt:lpstr>
      <vt:lpstr>This Is Their Life: Arthropods!</vt:lpstr>
      <vt:lpstr>PowerPoint Presentation</vt:lpstr>
      <vt:lpstr>This Is Their Life: Arthropods!</vt:lpstr>
      <vt:lpstr>PowerPoint Presentation</vt:lpstr>
      <vt:lpstr>PowerPoint Presentation</vt:lpstr>
    </vt:vector>
  </TitlesOfParts>
  <Company>WPZ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Slides</dc:title>
  <dc:creator>Lori Veres</dc:creator>
  <cp:keywords>Woodland Park Zoo</cp:keywords>
  <cp:lastModifiedBy>Janel Kempf</cp:lastModifiedBy>
  <cp:revision>78</cp:revision>
  <dcterms:created xsi:type="dcterms:W3CDTF">2011-10-25T22:37:29Z</dcterms:created>
  <dcterms:modified xsi:type="dcterms:W3CDTF">2013-02-06T22:34:14Z</dcterms:modified>
</cp:coreProperties>
</file>