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4" r:id="rId4"/>
    <p:sldId id="271" r:id="rId5"/>
    <p:sldId id="272" r:id="rId6"/>
    <p:sldId id="276" r:id="rId7"/>
    <p:sldId id="273" r:id="rId8"/>
    <p:sldId id="269" r:id="rId9"/>
    <p:sldId id="274" r:id="rId10"/>
    <p:sldId id="275" r:id="rId11"/>
    <p:sldId id="270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5" r:id="rId20"/>
    <p:sldId id="282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0E75E-CE84-4F64-BBBB-F86B6E4F3DD1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24189-6305-455F-AD07-7E473BF54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677863"/>
            <a:ext cx="1292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>
            <a:lvl1pPr marL="0" indent="0">
              <a:defRPr sz="3600" b="1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714375" y="3543300"/>
            <a:ext cx="7715250" cy="1597025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845620-EE47-4BED-AF4F-7E01B4D9C853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749241-E597-4DB9-BA63-5E634FFBB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DB29A-36A0-4C5D-B9DB-F4080052032E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C791-E8A8-4913-84B4-8A9BE9C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ampaign theme stack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374900"/>
            <a:ext cx="6054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B8459-EC75-4C38-BD88-CEEB173E8DD0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BEF54-DE81-431F-A8A3-491CC8FA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36538"/>
            <a:ext cx="7807325" cy="48418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16FD-C572-4671-9FBC-A965CAD65567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5B8A-AC40-44AA-998A-7D67178DA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3AF5E-294A-4F92-9BAC-B6070522C11C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657F48-65E4-4BE4-9A06-9C4BA2E5BB9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85E9B6-BD19-4478-A1EF-8202C17C9DAC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F617-14A5-4F7C-869E-8CD27A23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0E85F5-AC06-4C52-9A33-AB92CC96A974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D13687-BB86-4812-9CAC-B8055DED1B2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7A0D7-38CF-4461-B457-48980ABA6264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CCF4-49FF-4AEA-9D1A-854D5A75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8914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27AD1-9CEB-4831-85BF-0D3CE73341AB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2CC0F-DFFE-485B-9D55-96280D86E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7390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33F89-D0DF-4B82-BAEF-7E35A1039196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AF8D-6C0F-4697-A1D3-3A2B94204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11668"/>
            <a:ext cx="7807325" cy="509058"/>
          </a:xfrm>
          <a:noFill/>
          <a:ln>
            <a:noFill/>
          </a:ln>
          <a:extLst/>
        </p:spPr>
        <p:txBody>
          <a:bodyPr/>
          <a:lstStyle>
            <a:lvl1pPr>
              <a:defRPr lang="en-US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E90FD-388A-4FAD-BE58-A13692E9809D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D76C-ACEC-4CAE-8A18-EE2FDA36E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46063" y="236538"/>
            <a:ext cx="7823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8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13976CF4-515D-4020-9E55-87DB320D703B}" type="datetimeFigureOut">
              <a:rPr lang="en-US"/>
              <a:pPr/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0EB289-7853-4068-8B98-6D6CF4BE0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-32" charset="0"/>
              <a:cs typeface="Arial" pitchFamily="-32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61" r:id="rId4"/>
    <p:sldLayoutId id="2147483762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 kern="1200">
          <a:solidFill>
            <a:schemeClr val="bg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»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Makes A Reptile?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Picture 5" descr="Aletschgletscher-Eggish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36915"/>
            <a:ext cx="7620000" cy="4803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20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1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73629" y="1426029"/>
            <a:ext cx="6567488" cy="4926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0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70" y="1260910"/>
            <a:ext cx="6121849" cy="53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4" name="Picture 6" descr="Large_Scaled_Forest_Lizard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15143"/>
            <a:ext cx="6934200" cy="4891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2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50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Picture 6" descr="Kaulquappen_Tadpol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13114"/>
            <a:ext cx="6629400" cy="4637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0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Picture 5" descr="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45771"/>
            <a:ext cx="6629400" cy="4672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9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4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16827" y="1719942"/>
            <a:ext cx="4321629" cy="32412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05200"/>
            <a:ext cx="3702300" cy="247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9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3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021" y="1607419"/>
            <a:ext cx="76974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photos in the public domain except as follows:</a:t>
            </a:r>
          </a:p>
          <a:p>
            <a:endParaRPr lang="en-US" dirty="0"/>
          </a:p>
          <a:p>
            <a:r>
              <a:rPr lang="en-US" dirty="0" smtClean="0"/>
              <a:t>Used under a Creative Commons Attribution 3.0 license: </a:t>
            </a:r>
          </a:p>
          <a:p>
            <a:r>
              <a:rPr lang="en-US" dirty="0"/>
              <a:t>“Tuatara” by </a:t>
            </a:r>
            <a:r>
              <a:rPr lang="en-US" dirty="0" err="1" smtClean="0"/>
              <a:t>KaresH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Aletschgletscher-Eggishorn</a:t>
            </a:r>
            <a:r>
              <a:rPr lang="en-US" dirty="0" smtClean="0"/>
              <a:t>” (</a:t>
            </a:r>
            <a:r>
              <a:rPr lang="en-US" dirty="0" err="1" smtClean="0"/>
              <a:t>Aletsch</a:t>
            </a:r>
            <a:r>
              <a:rPr lang="en-US" dirty="0" smtClean="0"/>
              <a:t> glacier, Switzerland) by Tobias Alt</a:t>
            </a:r>
          </a:p>
          <a:p>
            <a:r>
              <a:rPr lang="en-US" dirty="0"/>
              <a:t>“</a:t>
            </a:r>
            <a:r>
              <a:rPr lang="en-US" dirty="0" err="1"/>
              <a:t>Paonroue</a:t>
            </a:r>
            <a:r>
              <a:rPr lang="en-US" dirty="0"/>
              <a:t>” (peacock) by </a:t>
            </a:r>
            <a:r>
              <a:rPr lang="en-US" dirty="0" err="1" smtClean="0"/>
              <a:t>Jebulon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/>
              <a:t>Polski</a:t>
            </a:r>
            <a:r>
              <a:rPr lang="en-US" dirty="0"/>
              <a:t> </a:t>
            </a:r>
            <a:r>
              <a:rPr lang="en-US" dirty="0" err="1"/>
              <a:t>owczarek</a:t>
            </a:r>
            <a:r>
              <a:rPr lang="en-US" dirty="0"/>
              <a:t> </a:t>
            </a:r>
            <a:r>
              <a:rPr lang="en-US" dirty="0" err="1" smtClean="0"/>
              <a:t>nizinny</a:t>
            </a:r>
            <a:r>
              <a:rPr lang="en-US" dirty="0" smtClean="0"/>
              <a:t>” (Polish lowland sheepdog) by </a:t>
            </a:r>
            <a:r>
              <a:rPr lang="en-US" dirty="0" err="1" smtClean="0"/>
              <a:t>Pleple</a:t>
            </a:r>
            <a:r>
              <a:rPr lang="en-US" dirty="0" smtClean="0"/>
              <a:t> 2000</a:t>
            </a:r>
          </a:p>
          <a:p>
            <a:r>
              <a:rPr lang="en-US" dirty="0"/>
              <a:t>“Large-scaled forest lizard” by </a:t>
            </a:r>
            <a:r>
              <a:rPr lang="en-US" dirty="0" err="1" smtClean="0"/>
              <a:t>Babujayan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Thanks to all contributors, editors and proprietors of Wikimedia Commons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934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4" name="Picture 13" descr="799px-Anguis_fragilis_(curled_up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1415143"/>
            <a:ext cx="3035300" cy="22748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hamnophis_sirtalis_sirtalis_Wo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2840558"/>
            <a:ext cx="4038600" cy="33607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Red_milk_sna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7921" y="3962400"/>
            <a:ext cx="2928257" cy="223889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2228" y="1676399"/>
            <a:ext cx="2068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Snakes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4" name="Picture 10" descr="Jackson's_Chameleon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8457" y="2525486"/>
            <a:ext cx="4136571" cy="362403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800px-Iguana_iguana_dark_tru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45906" y="1730828"/>
            <a:ext cx="2895600" cy="20399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gama_mwanzae_Serengeti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4000" y="4046311"/>
            <a:ext cx="2919413" cy="21875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4704" y="1491342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Lizards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167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4" name="Picture 7" descr="800px-Green_turtle_swimming_in_Kona_May_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828801"/>
            <a:ext cx="3898792" cy="3238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800px-Giant_Tort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14" y="1905001"/>
            <a:ext cx="4038600" cy="3162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762" y="5460908"/>
            <a:ext cx="539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Turtles and Tortoises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416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Picture 8" descr="HamatGader_000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786" y="1709057"/>
            <a:ext cx="4038600" cy="31829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aiman_yacare_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8039" y="1957501"/>
            <a:ext cx="4038600" cy="26860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2441" y="5312228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Crocodilians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639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6" name="Picture 6" descr="30-ish_male_tuat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14600"/>
            <a:ext cx="5029200" cy="3502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2194" y="1513114"/>
            <a:ext cx="239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Tuataras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81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0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What Makes A Reptile?</a:t>
            </a:r>
            <a:endParaRPr dirty="0"/>
          </a:p>
        </p:txBody>
      </p:sp>
      <p:pic>
        <p:nvPicPr>
          <p:cNvPr id="3" name="Picture 9" descr="Caves_Gran_Cana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38943"/>
            <a:ext cx="7162800" cy="5064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3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_Template(07)2003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4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WPZ_Template(07)2003.pot</Template>
  <TotalTime>535</TotalTime>
  <Words>152</Words>
  <Application>Microsoft Office PowerPoint</Application>
  <PresentationFormat>On-screen Show (4:3)</PresentationFormat>
  <Paragraphs>29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WPZ_Template(07)2003</vt:lpstr>
      <vt:lpstr>What Makes A Reptile?</vt:lpstr>
      <vt:lpstr>PowerPoint Presentation</vt:lpstr>
      <vt:lpstr>What Makes A Reptile?</vt:lpstr>
      <vt:lpstr>What Makes A Reptile?</vt:lpstr>
      <vt:lpstr>What Makes A Reptile?</vt:lpstr>
      <vt:lpstr>What Makes A Reptile?</vt:lpstr>
      <vt:lpstr>What Makes A Reptile?</vt:lpstr>
      <vt:lpstr>PowerPoint Presentation</vt:lpstr>
      <vt:lpstr>What Makes A Reptile?</vt:lpstr>
      <vt:lpstr>What Makes A Reptile?</vt:lpstr>
      <vt:lpstr>PowerPoint Presentation</vt:lpstr>
      <vt:lpstr>What Makes A Reptile?</vt:lpstr>
      <vt:lpstr>What Makes A Reptile?</vt:lpstr>
      <vt:lpstr>What Makes A Reptile?</vt:lpstr>
      <vt:lpstr>PowerPoint Presentation</vt:lpstr>
      <vt:lpstr>What Makes A Reptile?</vt:lpstr>
      <vt:lpstr>What Makes A Reptile?</vt:lpstr>
      <vt:lpstr>PowerPoint Presentation</vt:lpstr>
      <vt:lpstr>What Makes A Reptile?</vt:lpstr>
      <vt:lpstr>PowerPoint Presentation</vt:lpstr>
      <vt:lpstr>PowerPoint Presentation</vt:lpstr>
    </vt:vector>
  </TitlesOfParts>
  <Company>WPZ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Slides</dc:title>
  <dc:creator>Lori Veres</dc:creator>
  <cp:keywords>Woodland Park Zoo</cp:keywords>
  <cp:lastModifiedBy>Janel Kempf</cp:lastModifiedBy>
  <cp:revision>15</cp:revision>
  <dcterms:created xsi:type="dcterms:W3CDTF">2011-10-25T22:37:29Z</dcterms:created>
  <dcterms:modified xsi:type="dcterms:W3CDTF">2012-12-08T22:38:40Z</dcterms:modified>
</cp:coreProperties>
</file>