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 id="2147483787" r:id="rId2"/>
  </p:sldMasterIdLst>
  <p:notesMasterIdLst>
    <p:notesMasterId r:id="rId16"/>
  </p:notesMasterIdLst>
  <p:sldIdLst>
    <p:sldId id="275" r:id="rId3"/>
    <p:sldId id="272" r:id="rId4"/>
    <p:sldId id="273" r:id="rId5"/>
    <p:sldId id="257" r:id="rId6"/>
    <p:sldId id="271" r:id="rId7"/>
    <p:sldId id="258" r:id="rId8"/>
    <p:sldId id="270" r:id="rId9"/>
    <p:sldId id="262" r:id="rId10"/>
    <p:sldId id="263" r:id="rId11"/>
    <p:sldId id="264" r:id="rId12"/>
    <p:sldId id="266" r:id="rId13"/>
    <p:sldId id="274" r:id="rId14"/>
    <p:sldId id="269"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2" charset="0"/>
        <a:ea typeface="Arial" pitchFamily="-32" charset="0"/>
        <a:cs typeface="Arial" pitchFamily="-32" charset="0"/>
      </a:defRPr>
    </a:lvl1pPr>
    <a:lvl2pPr marL="457200" algn="l" rtl="0" fontAlgn="base">
      <a:spcBef>
        <a:spcPct val="0"/>
      </a:spcBef>
      <a:spcAft>
        <a:spcPct val="0"/>
      </a:spcAft>
      <a:defRPr kern="1200">
        <a:solidFill>
          <a:schemeClr val="tx1"/>
        </a:solidFill>
        <a:latin typeface="Arial" pitchFamily="-32" charset="0"/>
        <a:ea typeface="Arial" pitchFamily="-32" charset="0"/>
        <a:cs typeface="Arial" pitchFamily="-32" charset="0"/>
      </a:defRPr>
    </a:lvl2pPr>
    <a:lvl3pPr marL="914400" algn="l" rtl="0" fontAlgn="base">
      <a:spcBef>
        <a:spcPct val="0"/>
      </a:spcBef>
      <a:spcAft>
        <a:spcPct val="0"/>
      </a:spcAft>
      <a:defRPr kern="1200">
        <a:solidFill>
          <a:schemeClr val="tx1"/>
        </a:solidFill>
        <a:latin typeface="Arial" pitchFamily="-32" charset="0"/>
        <a:ea typeface="Arial" pitchFamily="-32" charset="0"/>
        <a:cs typeface="Arial" pitchFamily="-32" charset="0"/>
      </a:defRPr>
    </a:lvl3pPr>
    <a:lvl4pPr marL="1371600" algn="l" rtl="0" fontAlgn="base">
      <a:spcBef>
        <a:spcPct val="0"/>
      </a:spcBef>
      <a:spcAft>
        <a:spcPct val="0"/>
      </a:spcAft>
      <a:defRPr kern="1200">
        <a:solidFill>
          <a:schemeClr val="tx1"/>
        </a:solidFill>
        <a:latin typeface="Arial" pitchFamily="-32" charset="0"/>
        <a:ea typeface="Arial" pitchFamily="-32" charset="0"/>
        <a:cs typeface="Arial" pitchFamily="-32" charset="0"/>
      </a:defRPr>
    </a:lvl4pPr>
    <a:lvl5pPr marL="1828800" algn="l" rtl="0" fontAlgn="base">
      <a:spcBef>
        <a:spcPct val="0"/>
      </a:spcBef>
      <a:spcAft>
        <a:spcPct val="0"/>
      </a:spcAft>
      <a:defRPr kern="1200">
        <a:solidFill>
          <a:schemeClr val="tx1"/>
        </a:solidFill>
        <a:latin typeface="Arial" pitchFamily="-32" charset="0"/>
        <a:ea typeface="Arial" pitchFamily="-32" charset="0"/>
        <a:cs typeface="Arial" pitchFamily="-32" charset="0"/>
      </a:defRPr>
    </a:lvl5pPr>
    <a:lvl6pPr marL="2286000" algn="l" defTabSz="457200" rtl="0" eaLnBrk="1" latinLnBrk="0" hangingPunct="1">
      <a:defRPr kern="1200">
        <a:solidFill>
          <a:schemeClr val="tx1"/>
        </a:solidFill>
        <a:latin typeface="Arial" pitchFamily="-32" charset="0"/>
        <a:ea typeface="Arial" pitchFamily="-32" charset="0"/>
        <a:cs typeface="Arial" pitchFamily="-32" charset="0"/>
      </a:defRPr>
    </a:lvl6pPr>
    <a:lvl7pPr marL="2743200" algn="l" defTabSz="457200" rtl="0" eaLnBrk="1" latinLnBrk="0" hangingPunct="1">
      <a:defRPr kern="1200">
        <a:solidFill>
          <a:schemeClr val="tx1"/>
        </a:solidFill>
        <a:latin typeface="Arial" pitchFamily="-32" charset="0"/>
        <a:ea typeface="Arial" pitchFamily="-32" charset="0"/>
        <a:cs typeface="Arial" pitchFamily="-32" charset="0"/>
      </a:defRPr>
    </a:lvl7pPr>
    <a:lvl8pPr marL="3200400" algn="l" defTabSz="457200" rtl="0" eaLnBrk="1" latinLnBrk="0" hangingPunct="1">
      <a:defRPr kern="1200">
        <a:solidFill>
          <a:schemeClr val="tx1"/>
        </a:solidFill>
        <a:latin typeface="Arial" pitchFamily="-32" charset="0"/>
        <a:ea typeface="Arial" pitchFamily="-32" charset="0"/>
        <a:cs typeface="Arial" pitchFamily="-32" charset="0"/>
      </a:defRPr>
    </a:lvl8pPr>
    <a:lvl9pPr marL="3657600" algn="l" defTabSz="457200" rtl="0" eaLnBrk="1" latinLnBrk="0" hangingPunct="1">
      <a:defRPr kern="1200">
        <a:solidFill>
          <a:schemeClr val="tx1"/>
        </a:solidFill>
        <a:latin typeface="Arial" pitchFamily="-32" charset="0"/>
        <a:ea typeface="Arial" pitchFamily="-32" charset="0"/>
        <a:cs typeface="Arial" pitchFamily="-32"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237" autoAdjust="0"/>
  </p:normalViewPr>
  <p:slideViewPr>
    <p:cSldViewPr snapToGrid="0">
      <p:cViewPr varScale="1">
        <p:scale>
          <a:sx n="79" d="100"/>
          <a:sy n="79" d="100"/>
        </p:scale>
        <p:origin x="92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49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A620E75E-CE84-4F64-BBBB-F86B6E4F3DD1}" type="datetimeFigureOut">
              <a:rPr lang="en-US"/>
              <a:pPr/>
              <a:t>1/7/2019</a:t>
            </a:fld>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49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49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49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5924189-6305-455F-AD07-7E473BF5461F}" type="slidenum">
              <a:rPr lang="en-US"/>
              <a:pPr/>
              <a:t>‹#›</a:t>
            </a:fld>
            <a:endParaRPr lang="en-US"/>
          </a:p>
        </p:txBody>
      </p:sp>
    </p:spTree>
    <p:extLst>
      <p:ext uri="{BB962C8B-B14F-4D97-AF65-F5344CB8AC3E}">
        <p14:creationId xmlns:p14="http://schemas.microsoft.com/office/powerpoint/2010/main" val="30882621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pitchFamily="-3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924189-6305-455F-AD07-7E473BF5461F}" type="slidenum">
              <a:rPr kumimoji="0" lang="en-US" sz="1200" b="0" i="0" u="none" strike="noStrike" kern="1200" cap="none" spc="0" normalizeH="0" baseline="0" noProof="0" smtClean="0">
                <a:ln>
                  <a:noFill/>
                </a:ln>
                <a:solidFill>
                  <a:srgbClr val="000000"/>
                </a:solidFill>
                <a:effectLst/>
                <a:uLnTx/>
                <a:uFillTx/>
                <a:latin typeface="Arial" pitchFamily="-32" charset="0"/>
                <a:cs typeface="Arial" pitchFamily="-32"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pitchFamily="-32" charset="0"/>
              <a:cs typeface="Arial" pitchFamily="-32" charset="0"/>
            </a:endParaRPr>
          </a:p>
        </p:txBody>
      </p:sp>
    </p:spTree>
    <p:extLst>
      <p:ext uri="{BB962C8B-B14F-4D97-AF65-F5344CB8AC3E}">
        <p14:creationId xmlns:p14="http://schemas.microsoft.com/office/powerpoint/2010/main" val="1257800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r>
              <a:rPr lang="en-US" dirty="0" smtClean="0">
                <a:latin typeface="Calibri" pitchFamily="-32" charset="0"/>
              </a:rPr>
              <a:t>Let’s review the</a:t>
            </a:r>
            <a:r>
              <a:rPr lang="en-US" baseline="0" dirty="0" smtClean="0">
                <a:latin typeface="Calibri" pitchFamily="-32" charset="0"/>
              </a:rPr>
              <a:t> things we still need to learn about. </a:t>
            </a:r>
          </a:p>
          <a:p>
            <a:pPr eaLnBrk="1" hangingPunct="1"/>
            <a:endParaRPr lang="en-US" baseline="0" dirty="0" smtClean="0">
              <a:latin typeface="Calibri" pitchFamily="-32" charset="0"/>
            </a:endParaRPr>
          </a:p>
          <a:p>
            <a:pPr eaLnBrk="1" hangingPunct="1"/>
            <a:r>
              <a:rPr lang="en-US" baseline="0" dirty="0" smtClean="0">
                <a:latin typeface="Calibri" pitchFamily="-32" charset="0"/>
              </a:rPr>
              <a:t>Have we answered any of our previous Need to Knows? </a:t>
            </a:r>
          </a:p>
          <a:p>
            <a:pPr eaLnBrk="1" hangingPunct="1"/>
            <a:endParaRPr lang="en-US" baseline="0" dirty="0" smtClean="0">
              <a:latin typeface="Calibri" pitchFamily="-32" charset="0"/>
            </a:endParaRPr>
          </a:p>
          <a:p>
            <a:pPr eaLnBrk="1" hangingPunct="1"/>
            <a:r>
              <a:rPr lang="en-US" baseline="0" dirty="0" smtClean="0">
                <a:latin typeface="Calibri" pitchFamily="-32" charset="0"/>
              </a:rPr>
              <a:t>Can we add any new things we should learn about?</a:t>
            </a:r>
            <a:endParaRPr lang="en-US" dirty="0">
              <a:latin typeface="Calibri" pitchFamily="-32"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r>
              <a:rPr lang="en-US" dirty="0" smtClean="0">
                <a:latin typeface="Calibri" pitchFamily="-32" charset="0"/>
              </a:rPr>
              <a:t>That</a:t>
            </a:r>
            <a:r>
              <a:rPr lang="en-US" baseline="0" dirty="0" smtClean="0">
                <a:latin typeface="Calibri" pitchFamily="-32" charset="0"/>
              </a:rPr>
              <a:t> concludes your research for the day. Next time, you will create a </a:t>
            </a:r>
            <a:r>
              <a:rPr lang="en-US" baseline="0" dirty="0" smtClean="0">
                <a:latin typeface="Calibri" pitchFamily="-32" charset="0"/>
              </a:rPr>
              <a:t>problem statement </a:t>
            </a:r>
            <a:r>
              <a:rPr lang="en-US" baseline="0" dirty="0" smtClean="0">
                <a:latin typeface="Calibri" pitchFamily="-32" charset="0"/>
              </a:rPr>
              <a:t>that will help guide your research and plan out how you will gather the information you need. After that, you will present to your peers what you have found thus far. </a:t>
            </a:r>
            <a:r>
              <a:rPr lang="en-US" baseline="0" dirty="0" smtClean="0">
                <a:latin typeface="Calibri" pitchFamily="-32" charset="0"/>
              </a:rPr>
              <a:t>Thank </a:t>
            </a:r>
            <a:r>
              <a:rPr lang="en-US" baseline="0" dirty="0" smtClean="0">
                <a:latin typeface="Calibri" pitchFamily="-32" charset="0"/>
              </a:rPr>
              <a:t>you for helping Woodland Park Zoo solve this tough problem!</a:t>
            </a:r>
            <a:endParaRPr lang="en-US" dirty="0">
              <a:latin typeface="Calibri" pitchFamily="-3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t>
            </a:r>
            <a:r>
              <a:rPr lang="en-US" baseline="0" dirty="0" smtClean="0"/>
              <a:t> the next six months we are going to be </a:t>
            </a:r>
            <a:r>
              <a:rPr lang="en-US" baseline="0" dirty="0" smtClean="0"/>
              <a:t>researching </a:t>
            </a:r>
            <a:r>
              <a:rPr lang="en-US" baseline="0" dirty="0" smtClean="0"/>
              <a:t>amphibian health and conservation in Kent. </a:t>
            </a:r>
            <a:r>
              <a:rPr lang="en-US" sz="1200" kern="1200" dirty="0" smtClean="0">
                <a:solidFill>
                  <a:schemeClr val="tx1"/>
                </a:solidFill>
                <a:effectLst/>
                <a:latin typeface="Calibri" pitchFamily="34" charset="0"/>
                <a:ea typeface="+mn-ea"/>
                <a:cs typeface="+mn-cs"/>
              </a:rPr>
              <a:t>You will be scientists: conducting research, going on field trips and helping solve an important problem in our community. These are the steps you will go through to learn more about this problem and develop solutions </a:t>
            </a:r>
            <a:r>
              <a:rPr lang="en-US" sz="1200" kern="1200" dirty="0" smtClean="0">
                <a:solidFill>
                  <a:schemeClr val="tx1"/>
                </a:solidFill>
                <a:effectLst/>
                <a:latin typeface="Calibri" pitchFamily="34" charset="0"/>
                <a:ea typeface="+mn-ea"/>
                <a:cs typeface="+mn-cs"/>
              </a:rPr>
              <a:t>to</a:t>
            </a:r>
            <a:r>
              <a:rPr lang="en-US" sz="1200" kern="1200" baseline="0" dirty="0" smtClean="0">
                <a:solidFill>
                  <a:schemeClr val="tx1"/>
                </a:solidFill>
                <a:effectLst/>
                <a:latin typeface="Calibri" pitchFamily="34" charset="0"/>
                <a:ea typeface="+mn-ea"/>
                <a:cs typeface="+mn-cs"/>
              </a:rPr>
              <a:t> help local amphibians</a:t>
            </a:r>
            <a:r>
              <a:rPr lang="en-US" sz="1200" kern="1200" dirty="0" smtClean="0">
                <a:solidFill>
                  <a:schemeClr val="tx1"/>
                </a:solidFill>
                <a:effectLst/>
                <a:latin typeface="Calibri" pitchFamily="34" charset="0"/>
                <a:ea typeface="+mn-ea"/>
                <a:cs typeface="+mn-cs"/>
              </a:rPr>
              <a:t>.</a:t>
            </a:r>
            <a:endParaRPr lang="en-US" dirty="0"/>
          </a:p>
        </p:txBody>
      </p:sp>
      <p:sp>
        <p:nvSpPr>
          <p:cNvPr id="4" name="Slide Number Placeholder 3"/>
          <p:cNvSpPr>
            <a:spLocks noGrp="1"/>
          </p:cNvSpPr>
          <p:nvPr>
            <p:ph type="sldNum" sz="quarter" idx="10"/>
          </p:nvPr>
        </p:nvSpPr>
        <p:spPr/>
        <p:txBody>
          <a:bodyPr/>
          <a:lstStyle/>
          <a:p>
            <a:fld id="{D5924189-6305-455F-AD07-7E473BF5461F}" type="slidenum">
              <a:rPr lang="en-US" smtClean="0"/>
              <a:pPr/>
              <a:t>2</a:t>
            </a:fld>
            <a:endParaRPr lang="en-US"/>
          </a:p>
        </p:txBody>
      </p:sp>
    </p:spTree>
    <p:extLst>
      <p:ext uri="{BB962C8B-B14F-4D97-AF65-F5344CB8AC3E}">
        <p14:creationId xmlns:p14="http://schemas.microsoft.com/office/powerpoint/2010/main" val="3254521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Why is the zoo asking our classroom for help? Great question! </a:t>
            </a:r>
            <a:r>
              <a:rPr lang="en-US" sz="1200" kern="1200" dirty="0" err="1" smtClean="0">
                <a:solidFill>
                  <a:schemeClr val="tx1"/>
                </a:solidFill>
                <a:effectLst/>
                <a:latin typeface="Calibri" pitchFamily="34" charset="0"/>
                <a:ea typeface="+mn-ea"/>
                <a:cs typeface="+mn-cs"/>
              </a:rPr>
              <a:t>WPZ</a:t>
            </a:r>
            <a:r>
              <a:rPr lang="en-US" sz="1200" kern="1200" dirty="0" smtClean="0">
                <a:solidFill>
                  <a:schemeClr val="tx1"/>
                </a:solidFill>
                <a:effectLst/>
                <a:latin typeface="Calibri" pitchFamily="34" charset="0"/>
                <a:ea typeface="+mn-ea"/>
                <a:cs typeface="+mn-cs"/>
              </a:rPr>
              <a:t> provided these materials to introduce you to a problem they need your help solving. Washington State is having a hard time finding ways to keep amphibians, such as frogs, toads, and salamanders healthy. </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You are about to receive more information on this issue, but I wanted to give you an overview as to why </a:t>
            </a:r>
            <a:r>
              <a:rPr lang="en-US" sz="1200" kern="1200" dirty="0" err="1" smtClean="0">
                <a:solidFill>
                  <a:schemeClr val="tx1"/>
                </a:solidFill>
                <a:effectLst/>
                <a:latin typeface="Calibri" pitchFamily="34" charset="0"/>
                <a:ea typeface="+mn-ea"/>
                <a:cs typeface="+mn-cs"/>
              </a:rPr>
              <a:t>WPZ</a:t>
            </a:r>
            <a:r>
              <a:rPr lang="en-US" sz="1200" kern="1200" dirty="0" smtClean="0">
                <a:solidFill>
                  <a:schemeClr val="tx1"/>
                </a:solidFill>
                <a:effectLst/>
                <a:latin typeface="Calibri" pitchFamily="34" charset="0"/>
                <a:ea typeface="+mn-ea"/>
                <a:cs typeface="+mn-cs"/>
              </a:rPr>
              <a:t> helps amphibian populations. You may be familiar with the typical zoo experience of going and seeing animals from all around the world with your family or friends. Did you know that zoos do a lot more then keep animals? They breed animals to keep their populations up and prevent them from going extinct. They also work with organizations here and all around the world to help protect the habitats that animals at the zoo came from. From tigers in Malaysia to snow leopard habitat in Mongolia, </a:t>
            </a:r>
            <a:r>
              <a:rPr lang="en-US" sz="1200" kern="1200" dirty="0" err="1" smtClean="0">
                <a:solidFill>
                  <a:schemeClr val="tx1"/>
                </a:solidFill>
                <a:effectLst/>
                <a:latin typeface="Calibri" pitchFamily="34" charset="0"/>
                <a:ea typeface="+mn-ea"/>
                <a:cs typeface="+mn-cs"/>
              </a:rPr>
              <a:t>WPZ</a:t>
            </a:r>
            <a:r>
              <a:rPr lang="en-US" sz="1200" kern="1200" dirty="0" smtClean="0">
                <a:solidFill>
                  <a:schemeClr val="tx1"/>
                </a:solidFill>
                <a:effectLst/>
                <a:latin typeface="Calibri" pitchFamily="34" charset="0"/>
                <a:ea typeface="+mn-ea"/>
                <a:cs typeface="+mn-cs"/>
              </a:rPr>
              <a:t> helps its international partners preserve habitat and populations of threatened species. </a:t>
            </a:r>
            <a:endParaRPr lang="en-US" sz="1200" kern="1200" dirty="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fld id="{D5924189-6305-455F-AD07-7E473BF5461F}" type="slidenum">
              <a:rPr lang="en-US" smtClean="0"/>
              <a:pPr/>
              <a:t>3</a:t>
            </a:fld>
            <a:endParaRPr lang="en-US"/>
          </a:p>
        </p:txBody>
      </p:sp>
    </p:spTree>
    <p:extLst>
      <p:ext uri="{BB962C8B-B14F-4D97-AF65-F5344CB8AC3E}">
        <p14:creationId xmlns:p14="http://schemas.microsoft.com/office/powerpoint/2010/main" val="650234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r>
              <a:rPr lang="da-DK" sz="1200" kern="1200" dirty="0" smtClean="0">
                <a:solidFill>
                  <a:schemeClr val="tx1"/>
                </a:solidFill>
                <a:effectLst/>
                <a:latin typeface="Calibri" pitchFamily="34" charset="0"/>
                <a:ea typeface="+mn-ea"/>
                <a:cs typeface="+mn-cs"/>
              </a:rPr>
              <a:t>You are about to recieve some important information... </a:t>
            </a:r>
          </a:p>
          <a:p>
            <a:endParaRPr lang="en-US" sz="1200" kern="1200" dirty="0" smtClean="0">
              <a:solidFill>
                <a:schemeClr val="tx1"/>
              </a:solidFill>
              <a:effectLst/>
              <a:latin typeface="Calibri" pitchFamily="34" charset="0"/>
              <a:ea typeface="+mn-ea"/>
              <a:cs typeface="+mn-cs"/>
            </a:endParaRPr>
          </a:p>
          <a:p>
            <a:r>
              <a:rPr lang="da-DK" sz="1200" kern="1200" dirty="0" smtClean="0">
                <a:solidFill>
                  <a:schemeClr val="tx1"/>
                </a:solidFill>
                <a:effectLst/>
                <a:latin typeface="Calibri" pitchFamily="34" charset="0"/>
                <a:ea typeface="+mn-ea"/>
                <a:cs typeface="+mn-cs"/>
              </a:rPr>
              <a:t>Today we are going to start an exciting learning adventure that will help us understand amphibians, like frogs, toads and salamanders, and the habitats where they live. </a:t>
            </a:r>
          </a:p>
          <a:p>
            <a:endParaRPr lang="en-US" sz="1200" kern="1200" dirty="0" smtClean="0">
              <a:solidFill>
                <a:schemeClr val="tx1"/>
              </a:solidFill>
              <a:effectLst/>
              <a:latin typeface="Calibri" pitchFamily="34" charset="0"/>
              <a:ea typeface="+mn-ea"/>
              <a:cs typeface="+mn-cs"/>
            </a:endParaRPr>
          </a:p>
          <a:p>
            <a:r>
              <a:rPr lang="da-DK" sz="1200" kern="1200" dirty="0" smtClean="0">
                <a:solidFill>
                  <a:schemeClr val="tx1"/>
                </a:solidFill>
                <a:effectLst/>
                <a:latin typeface="Calibri" pitchFamily="34" charset="0"/>
                <a:ea typeface="+mn-ea"/>
                <a:cs typeface="+mn-cs"/>
              </a:rPr>
              <a:t>We will start off with reading a letter that the zoo wrote specially to ask for your help. While reading, pay special attention to the questions asked on this slide. </a:t>
            </a:r>
            <a:endParaRPr lang="en-US" sz="1200" kern="1200" dirty="0" smtClean="0">
              <a:solidFill>
                <a:schemeClr val="tx1"/>
              </a:solidFill>
              <a:effectLst/>
              <a:latin typeface="Calibri" pitchFamily="34" charset="0"/>
              <a:ea typeface="+mn-ea"/>
              <a:cs typeface="+mn-cs"/>
            </a:endParaRPr>
          </a:p>
          <a:p>
            <a:pPr eaLnBrk="1" hangingPunct="1"/>
            <a:endParaRPr lang="en-US" dirty="0">
              <a:latin typeface="Calibri" pitchFamily="-3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924189-6305-455F-AD07-7E473BF5461F}" type="slidenum">
              <a:rPr lang="en-US" smtClean="0"/>
              <a:pPr/>
              <a:t>5</a:t>
            </a:fld>
            <a:endParaRPr lang="en-US"/>
          </a:p>
        </p:txBody>
      </p:sp>
    </p:spTree>
    <p:extLst>
      <p:ext uri="{BB962C8B-B14F-4D97-AF65-F5344CB8AC3E}">
        <p14:creationId xmlns:p14="http://schemas.microsoft.com/office/powerpoint/2010/main" val="1753839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Calibri" pitchFamily="-32" charset="0"/>
              </a:rPr>
              <a:t>Now that you have read the letter, let’s make a</a:t>
            </a:r>
            <a:r>
              <a:rPr lang="en-US" baseline="0" dirty="0" smtClean="0">
                <a:latin typeface="Calibri" pitchFamily="-32" charset="0"/>
              </a:rPr>
              <a:t> list of what we know and what we need to know or find out. Scientists and engineers start thinking about problems by </a:t>
            </a:r>
            <a:r>
              <a:rPr lang="en-US" baseline="0" dirty="0" smtClean="0">
                <a:latin typeface="Calibri" pitchFamily="-32" charset="0"/>
              </a:rPr>
              <a:t>reviewing available information and thinking about what they already know</a:t>
            </a:r>
            <a:r>
              <a:rPr lang="en-US" baseline="0" dirty="0" smtClean="0">
                <a:latin typeface="Calibri" pitchFamily="-32" charset="0"/>
              </a:rPr>
              <a:t>. Starting with what we know from the letter, can anyone help me fill in these first four questions?</a:t>
            </a:r>
          </a:p>
          <a:p>
            <a:pPr eaLnBrk="1" hangingPunct="1"/>
            <a:r>
              <a:rPr lang="en-US" baseline="0" dirty="0" smtClean="0">
                <a:latin typeface="Calibri" pitchFamily="-32" charset="0"/>
              </a:rPr>
              <a:t>Now that we have identified some of the basic elements of the problem, let’s add other information we knew before about this topic.</a:t>
            </a:r>
            <a:endParaRPr lang="en-US" dirty="0">
              <a:latin typeface="Calibri" pitchFamily="-3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made a list of things that we know about this issue, let’s make a list of things that we still need to find out. This might include questions we have</a:t>
            </a:r>
            <a:r>
              <a:rPr lang="en-US" baseline="0" dirty="0" smtClean="0"/>
              <a:t> or something mentioned in the letter that we need more information about.</a:t>
            </a:r>
            <a:endParaRPr lang="en-US" dirty="0"/>
          </a:p>
        </p:txBody>
      </p:sp>
      <p:sp>
        <p:nvSpPr>
          <p:cNvPr id="4" name="Slide Number Placeholder 3"/>
          <p:cNvSpPr>
            <a:spLocks noGrp="1"/>
          </p:cNvSpPr>
          <p:nvPr>
            <p:ph type="sldNum" sz="quarter" idx="10"/>
          </p:nvPr>
        </p:nvSpPr>
        <p:spPr/>
        <p:txBody>
          <a:bodyPr/>
          <a:lstStyle/>
          <a:p>
            <a:fld id="{D5924189-6305-455F-AD07-7E473BF5461F}" type="slidenum">
              <a:rPr lang="en-US" smtClean="0"/>
              <a:pPr/>
              <a:t>7</a:t>
            </a:fld>
            <a:endParaRPr lang="en-US"/>
          </a:p>
        </p:txBody>
      </p:sp>
    </p:spTree>
    <p:extLst>
      <p:ext uri="{BB962C8B-B14F-4D97-AF65-F5344CB8AC3E}">
        <p14:creationId xmlns:p14="http://schemas.microsoft.com/office/powerpoint/2010/main" val="1824925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lang="en-US" sz="1200" kern="1200" dirty="0" smtClean="0">
                <a:solidFill>
                  <a:schemeClr val="tx1"/>
                </a:solidFill>
                <a:effectLst/>
                <a:latin typeface="Calibri" pitchFamily="34" charset="0"/>
                <a:ea typeface="+mn-ea"/>
                <a:cs typeface="+mn-cs"/>
              </a:rPr>
              <a:t>Great work! We have started to identify what we know and need to know. Woodland Park Zoo has also prepared a video for us with more information. While we watch this video we need to pay special attention to the following (see </a:t>
            </a:r>
            <a:r>
              <a:rPr lang="en-US" sz="1200" kern="1200" dirty="0" smtClean="0">
                <a:solidFill>
                  <a:schemeClr val="tx1"/>
                </a:solidFill>
                <a:effectLst/>
                <a:latin typeface="Calibri" pitchFamily="34" charset="0"/>
                <a:ea typeface="+mn-ea"/>
                <a:cs typeface="+mn-cs"/>
              </a:rPr>
              <a:t>questions on slide</a:t>
            </a:r>
            <a:r>
              <a:rPr lang="en-US" sz="1200" kern="1200" dirty="0" smtClean="0">
                <a:solidFill>
                  <a:schemeClr val="tx1"/>
                </a:solidFill>
                <a:effectLst/>
                <a:latin typeface="Calibri" pitchFamily="34" charset="0"/>
                <a:ea typeface="+mn-ea"/>
                <a:cs typeface="+mn-cs"/>
              </a:rPr>
              <a:t>). </a:t>
            </a:r>
            <a:endParaRPr lang="en-US" sz="1200" kern="1200" dirty="0">
              <a:solidFill>
                <a:schemeClr val="tx1"/>
              </a:solidFill>
              <a:effectLst/>
              <a:latin typeface="Calibri"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r>
              <a:rPr lang="en-US" sz="1200" kern="1200" dirty="0" smtClean="0">
                <a:solidFill>
                  <a:schemeClr val="tx1"/>
                </a:solidFill>
                <a:effectLst/>
                <a:latin typeface="Calibri" pitchFamily="34" charset="0"/>
                <a:ea typeface="+mn-ea"/>
                <a:cs typeface="+mn-cs"/>
              </a:rPr>
              <a:t>Now that we have learned more about the problem we have been asked to solve, let’s revisit our Knows and Need to Knows. </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Can we add more information to the first four questions? Add in anything new you learned from the video.</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What other information did you gain while watching the video? </a:t>
            </a:r>
          </a:p>
          <a:p>
            <a:endParaRPr lang="en-US" sz="1200" kern="1200" dirty="0">
              <a:solidFill>
                <a:schemeClr val="tx1"/>
              </a:solidFill>
              <a:effectLst/>
              <a:latin typeface="Calibri"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Master" Target="../slideMasters/slideMaster2.xml"/><Relationship Id="rId1" Type="http://schemas.openxmlformats.org/officeDocument/2006/relationships/themeOverride" Target="../theme/themeOverride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7650" name="Title Placeholder 1"/>
          <p:cNvSpPr>
            <a:spLocks noGrp="1"/>
          </p:cNvSpPr>
          <p:nvPr>
            <p:ph type="ctrTitle"/>
          </p:nvPr>
        </p:nvSpPr>
        <p:spPr>
          <a:xfrm>
            <a:off x="4570691" y="2087856"/>
            <a:ext cx="4193871" cy="1005472"/>
          </a:xfrm>
          <a:prstGeom prst="rect">
            <a:avLst/>
          </a:prstGeom>
          <a:ln/>
        </p:spPr>
        <p:txBody>
          <a:bodyPr anchor="b" anchorCtr="0"/>
          <a:lstStyle>
            <a:lvl1pPr marL="0" indent="0">
              <a:defRPr sz="2800" b="1" smtClean="0">
                <a:solidFill>
                  <a:schemeClr val="bg1"/>
                </a:solidFill>
              </a:defRPr>
            </a:lvl1pPr>
          </a:lstStyle>
          <a:p>
            <a:r>
              <a:rPr lang="en-US" smtClean="0"/>
              <a:t>Click to edit Master title style</a:t>
            </a:r>
            <a:endParaRPr lang="en-US" dirty="0" smtClean="0"/>
          </a:p>
        </p:txBody>
      </p:sp>
      <p:sp>
        <p:nvSpPr>
          <p:cNvPr id="27651" name="Text Placeholder 2"/>
          <p:cNvSpPr>
            <a:spLocks noGrp="1"/>
          </p:cNvSpPr>
          <p:nvPr>
            <p:ph type="subTitle" idx="1"/>
          </p:nvPr>
        </p:nvSpPr>
        <p:spPr>
          <a:xfrm>
            <a:off x="4570691" y="3197043"/>
            <a:ext cx="4170653" cy="740563"/>
          </a:xfrm>
        </p:spPr>
        <p:txBody>
          <a:bodyPr/>
          <a:lstStyle>
            <a:lvl1pPr marL="0" indent="0">
              <a:buFont typeface="Arial" charset="0"/>
              <a:buNone/>
              <a:defRPr sz="1800" smtClean="0">
                <a:solidFill>
                  <a:srgbClr val="FFFFFF"/>
                </a:solidFill>
              </a:defRPr>
            </a:lvl1pPr>
          </a:lstStyle>
          <a:p>
            <a:r>
              <a:rPr lang="en-US" smtClean="0"/>
              <a:t>Click to edit Master subtitle style</a:t>
            </a:r>
            <a:endParaRPr lang="en-US" dirty="0" smtClean="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3976CF4-515D-4020-9E55-87DB320D703B}" type="datetimeFigureOut">
              <a:rPr lang="en-US" smtClean="0"/>
              <a:pPr/>
              <a:t>1/7/2019</a:t>
            </a:fld>
            <a:endParaRPr lang="en-US"/>
          </a:p>
        </p:txBody>
      </p:sp>
      <p:sp>
        <p:nvSpPr>
          <p:cNvPr id="14" name="Title 12"/>
          <p:cNvSpPr>
            <a:spLocks noGrp="1"/>
          </p:cNvSpPr>
          <p:nvPr>
            <p:ph type="title"/>
          </p:nvPr>
        </p:nvSpPr>
        <p:spPr>
          <a:xfrm>
            <a:off x="261816" y="446612"/>
            <a:ext cx="8229600" cy="460573"/>
          </a:xfrm>
          <a:prstGeom prst="rect">
            <a:avLst/>
          </a:prstGeom>
        </p:spPr>
        <p:txBody>
          <a:bodyPr vert="horz"/>
          <a:lstStyle>
            <a:lvl1pPr>
              <a:defRPr sz="2000" b="1"/>
            </a:lvl1pPr>
          </a:lstStyle>
          <a:p>
            <a:r>
              <a:rPr lang="en-US" smtClean="0"/>
              <a:t>Click to edit Master title style</a:t>
            </a:r>
            <a:endParaRPr lang="en-US" dirty="0"/>
          </a:p>
        </p:txBody>
      </p:sp>
    </p:spTree>
    <p:extLst>
      <p:ext uri="{BB962C8B-B14F-4D97-AF65-F5344CB8AC3E}">
        <p14:creationId xmlns:p14="http://schemas.microsoft.com/office/powerpoint/2010/main" val="33868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447800"/>
            <a:ext cx="4038600" cy="46783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2"/>
          <p:cNvSpPr>
            <a:spLocks noGrp="1"/>
          </p:cNvSpPr>
          <p:nvPr>
            <p:ph sz="half" idx="1"/>
          </p:nvPr>
        </p:nvSpPr>
        <p:spPr>
          <a:xfrm>
            <a:off x="457200" y="1447800"/>
            <a:ext cx="4038600" cy="46783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13976CF4-515D-4020-9E55-87DB320D703B}" type="datetimeFigureOut">
              <a:rPr lang="en-US" smtClean="0"/>
              <a:pPr/>
              <a:t>1/7/2019</a:t>
            </a:fld>
            <a:endParaRPr lang="en-US"/>
          </a:p>
        </p:txBody>
      </p:sp>
      <p:sp>
        <p:nvSpPr>
          <p:cNvPr id="9" name="Title 12"/>
          <p:cNvSpPr>
            <a:spLocks noGrp="1"/>
          </p:cNvSpPr>
          <p:nvPr>
            <p:ph type="title"/>
          </p:nvPr>
        </p:nvSpPr>
        <p:spPr>
          <a:xfrm>
            <a:off x="261816" y="446612"/>
            <a:ext cx="8229600" cy="460573"/>
          </a:xfrm>
          <a:prstGeom prst="rect">
            <a:avLst/>
          </a:prstGeom>
        </p:spPr>
        <p:txBody>
          <a:bodyPr vert="horz"/>
          <a:lstStyle>
            <a:lvl1pPr>
              <a:defRPr sz="2000" b="1"/>
            </a:lvl1pPr>
          </a:lstStyle>
          <a:p>
            <a:r>
              <a:rPr lang="en-US" smtClean="0"/>
              <a:t>Click to edit Master title style</a:t>
            </a:r>
            <a:endParaRPr lang="en-US" dirty="0"/>
          </a:p>
        </p:txBody>
      </p:sp>
    </p:spTree>
    <p:extLst>
      <p:ext uri="{BB962C8B-B14F-4D97-AF65-F5344CB8AC3E}">
        <p14:creationId xmlns:p14="http://schemas.microsoft.com/office/powerpoint/2010/main" val="1837740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2"/>
          <p:cNvSpPr>
            <a:spLocks noGrp="1"/>
          </p:cNvSpPr>
          <p:nvPr>
            <p:ph type="title"/>
          </p:nvPr>
        </p:nvSpPr>
        <p:spPr>
          <a:xfrm>
            <a:off x="261816" y="446612"/>
            <a:ext cx="8229600" cy="460573"/>
          </a:xfrm>
          <a:prstGeom prst="rect">
            <a:avLst/>
          </a:prstGeom>
        </p:spPr>
        <p:txBody>
          <a:bodyPr vert="horz"/>
          <a:lstStyle>
            <a:lvl1pPr>
              <a:defRPr sz="2000" b="1"/>
            </a:lvl1pPr>
          </a:lstStyle>
          <a:p>
            <a:r>
              <a:rPr lang="en-US" smtClean="0"/>
              <a:t>Click to edit Master title style</a:t>
            </a:r>
            <a:endParaRPr lang="en-US" dirty="0"/>
          </a:p>
        </p:txBody>
      </p:sp>
    </p:spTree>
    <p:extLst>
      <p:ext uri="{BB962C8B-B14F-4D97-AF65-F5344CB8AC3E}">
        <p14:creationId xmlns:p14="http://schemas.microsoft.com/office/powerpoint/2010/main" val="1503896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2"/>
          <p:cNvSpPr>
            <a:spLocks noGrp="1"/>
          </p:cNvSpPr>
          <p:nvPr>
            <p:ph type="title"/>
          </p:nvPr>
        </p:nvSpPr>
        <p:spPr>
          <a:xfrm>
            <a:off x="261816" y="446612"/>
            <a:ext cx="8229600" cy="460573"/>
          </a:xfrm>
          <a:prstGeom prst="rect">
            <a:avLst/>
          </a:prstGeom>
        </p:spPr>
        <p:txBody>
          <a:bodyPr vert="horz"/>
          <a:lstStyle>
            <a:lvl1pPr>
              <a:defRPr sz="2000" b="1"/>
            </a:lvl1pPr>
          </a:lstStyle>
          <a:p>
            <a:r>
              <a:rPr lang="en-US" smtClean="0"/>
              <a:t>Click to edit Master title style</a:t>
            </a:r>
            <a:endParaRPr lang="en-US" dirty="0"/>
          </a:p>
        </p:txBody>
      </p:sp>
    </p:spTree>
    <p:extLst>
      <p:ext uri="{BB962C8B-B14F-4D97-AF65-F5344CB8AC3E}">
        <p14:creationId xmlns:p14="http://schemas.microsoft.com/office/powerpoint/2010/main" val="3483263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2"/>
          <p:cNvSpPr>
            <a:spLocks noGrp="1"/>
          </p:cNvSpPr>
          <p:nvPr>
            <p:ph type="title"/>
          </p:nvPr>
        </p:nvSpPr>
        <p:spPr>
          <a:xfrm>
            <a:off x="261816" y="446612"/>
            <a:ext cx="8229600" cy="460573"/>
          </a:xfrm>
          <a:prstGeom prst="rect">
            <a:avLst/>
          </a:prstGeom>
        </p:spPr>
        <p:txBody>
          <a:bodyPr vert="horz"/>
          <a:lstStyle>
            <a:lvl1pPr>
              <a:defRPr sz="2000" b="1"/>
            </a:lvl1pPr>
          </a:lstStyle>
          <a:p>
            <a:r>
              <a:rPr lang="en-US" smtClean="0"/>
              <a:t>Click to edit Master title style</a:t>
            </a:r>
            <a:endParaRPr lang="en-US" dirty="0"/>
          </a:p>
        </p:txBody>
      </p:sp>
    </p:spTree>
    <p:extLst>
      <p:ext uri="{BB962C8B-B14F-4D97-AF65-F5344CB8AC3E}">
        <p14:creationId xmlns:p14="http://schemas.microsoft.com/office/powerpoint/2010/main" val="2329630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End Slide">
    <p:bg bwMode="ltGray">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990600" y="1646897"/>
            <a:ext cx="6329485" cy="676903"/>
          </a:xfrm>
          <a:prstGeom prst="rect">
            <a:avLst/>
          </a:prstGeom>
        </p:spPr>
        <p:txBody>
          <a:bodyPr anchor="ctr">
            <a:normAutofit/>
          </a:bodyPr>
          <a:lstStyle>
            <a:lvl1pPr>
              <a:defRPr sz="2800" b="0">
                <a:solidFill>
                  <a:srgbClr val="FFFFFF"/>
                </a:solidFill>
              </a:defRPr>
            </a:lvl1pPr>
          </a:lstStyle>
          <a:p>
            <a:r>
              <a:rPr lang="en-US" smtClean="0"/>
              <a:t>Click to edit Master title style</a:t>
            </a:r>
            <a:endParaRPr lang="en-US" dirty="0"/>
          </a:p>
        </p:txBody>
      </p:sp>
      <p:sp>
        <p:nvSpPr>
          <p:cNvPr id="9" name="Subtitle 2"/>
          <p:cNvSpPr>
            <a:spLocks noGrp="1"/>
          </p:cNvSpPr>
          <p:nvPr>
            <p:ph type="subTitle" idx="1"/>
          </p:nvPr>
        </p:nvSpPr>
        <p:spPr>
          <a:xfrm>
            <a:off x="980688" y="2407541"/>
            <a:ext cx="6367309" cy="348918"/>
          </a:xfrm>
          <a:noFill/>
          <a:ln>
            <a:noFill/>
          </a:ln>
          <a:extLst/>
        </p:spPr>
        <p:txBody>
          <a:bodyPr anchor="b"/>
          <a:lstStyle>
            <a:lvl1pPr marL="0" indent="0">
              <a:buNone/>
              <a:defRPr lang="en-US" sz="1800" dirty="0">
                <a:solidFill>
                  <a:srgbClr val="FFFFFF"/>
                </a:solidFill>
                <a:latin typeface="+mj-lt"/>
                <a:ea typeface="+mj-ea"/>
                <a:cs typeface="+mj-cs"/>
              </a:defRPr>
            </a:lvl1pPr>
          </a:lstStyle>
          <a:p>
            <a:pPr lvl="0"/>
            <a:r>
              <a:rPr lang="en-US" smtClean="0"/>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_Title Slide">
    <p:bg bwMode="gray">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7650" name="Title Placeholder 1"/>
          <p:cNvSpPr>
            <a:spLocks noGrp="1"/>
          </p:cNvSpPr>
          <p:nvPr>
            <p:ph type="ctrTitle"/>
          </p:nvPr>
        </p:nvSpPr>
        <p:spPr>
          <a:xfrm>
            <a:off x="4570692" y="2087856"/>
            <a:ext cx="4172936" cy="1005472"/>
          </a:xfrm>
          <a:prstGeom prst="rect">
            <a:avLst/>
          </a:prstGeom>
          <a:ln/>
        </p:spPr>
        <p:txBody>
          <a:bodyPr anchor="b" anchorCtr="0"/>
          <a:lstStyle>
            <a:lvl1pPr marL="0" indent="0">
              <a:defRPr sz="2800" b="1" smtClean="0">
                <a:solidFill>
                  <a:schemeClr val="bg1"/>
                </a:solidFill>
              </a:defRPr>
            </a:lvl1pPr>
          </a:lstStyle>
          <a:p>
            <a:r>
              <a:rPr lang="en-US" smtClean="0"/>
              <a:t>Click to edit Master title style</a:t>
            </a:r>
            <a:endParaRPr lang="en-US" dirty="0" smtClean="0"/>
          </a:p>
        </p:txBody>
      </p:sp>
      <p:sp>
        <p:nvSpPr>
          <p:cNvPr id="27651" name="Text Placeholder 2"/>
          <p:cNvSpPr>
            <a:spLocks noGrp="1"/>
          </p:cNvSpPr>
          <p:nvPr>
            <p:ph type="subTitle" idx="1"/>
          </p:nvPr>
        </p:nvSpPr>
        <p:spPr>
          <a:xfrm>
            <a:off x="4570693" y="3197043"/>
            <a:ext cx="4170652" cy="740563"/>
          </a:xfrm>
        </p:spPr>
        <p:txBody>
          <a:bodyPr/>
          <a:lstStyle>
            <a:lvl1pPr marL="0" indent="0">
              <a:buFont typeface="Arial" charset="0"/>
              <a:buNone/>
              <a:defRPr sz="1800" smtClean="0">
                <a:solidFill>
                  <a:srgbClr val="FFFFFF"/>
                </a:solidFill>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113444295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3976CF4-515D-4020-9E55-87DB320D703B}" type="datetimeFigureOut">
              <a:rPr lang="en-US" smtClean="0"/>
              <a:pPr/>
              <a:t>1/7/2019</a:t>
            </a:fld>
            <a:endParaRPr lang="en-US"/>
          </a:p>
        </p:txBody>
      </p:sp>
      <p:sp>
        <p:nvSpPr>
          <p:cNvPr id="14" name="Title 12"/>
          <p:cNvSpPr>
            <a:spLocks noGrp="1"/>
          </p:cNvSpPr>
          <p:nvPr>
            <p:ph type="title"/>
          </p:nvPr>
        </p:nvSpPr>
        <p:spPr>
          <a:xfrm>
            <a:off x="261816" y="446612"/>
            <a:ext cx="8229600" cy="460573"/>
          </a:xfrm>
          <a:prstGeom prst="rect">
            <a:avLst/>
          </a:prstGeom>
        </p:spPr>
        <p:txBody>
          <a:bodyPr vert="horz"/>
          <a:lstStyle>
            <a:lvl1pPr>
              <a:defRPr sz="2000" b="1"/>
            </a:lvl1pPr>
          </a:lstStyle>
          <a:p>
            <a:r>
              <a:rPr lang="en-US" smtClean="0"/>
              <a:t>Click to edit Master title style</a:t>
            </a:r>
            <a:endParaRPr lang="en-US" dirty="0"/>
          </a:p>
        </p:txBody>
      </p:sp>
    </p:spTree>
    <p:extLst>
      <p:ext uri="{BB962C8B-B14F-4D97-AF65-F5344CB8AC3E}">
        <p14:creationId xmlns:p14="http://schemas.microsoft.com/office/powerpoint/2010/main" val="3381510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447800"/>
            <a:ext cx="4038600" cy="46783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2"/>
          <p:cNvSpPr>
            <a:spLocks noGrp="1"/>
          </p:cNvSpPr>
          <p:nvPr>
            <p:ph sz="half" idx="1"/>
          </p:nvPr>
        </p:nvSpPr>
        <p:spPr>
          <a:xfrm>
            <a:off x="457200" y="1447800"/>
            <a:ext cx="4038600" cy="46783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13976CF4-515D-4020-9E55-87DB320D703B}" type="datetimeFigureOut">
              <a:rPr lang="en-US" smtClean="0"/>
              <a:pPr/>
              <a:t>1/7/2019</a:t>
            </a:fld>
            <a:endParaRPr lang="en-US"/>
          </a:p>
        </p:txBody>
      </p:sp>
      <p:sp>
        <p:nvSpPr>
          <p:cNvPr id="9" name="Title 12"/>
          <p:cNvSpPr>
            <a:spLocks noGrp="1"/>
          </p:cNvSpPr>
          <p:nvPr>
            <p:ph type="title"/>
          </p:nvPr>
        </p:nvSpPr>
        <p:spPr>
          <a:xfrm>
            <a:off x="261816" y="446612"/>
            <a:ext cx="8229600" cy="460573"/>
          </a:xfrm>
          <a:prstGeom prst="rect">
            <a:avLst/>
          </a:prstGeom>
        </p:spPr>
        <p:txBody>
          <a:bodyPr vert="horz"/>
          <a:lstStyle>
            <a:lvl1pPr>
              <a:defRPr sz="2000" b="1"/>
            </a:lvl1pPr>
          </a:lstStyle>
          <a:p>
            <a:r>
              <a:rPr lang="en-US" smtClean="0"/>
              <a:t>Click to edit Master title style</a:t>
            </a:r>
            <a:endParaRPr lang="en-US" dirty="0"/>
          </a:p>
        </p:txBody>
      </p:sp>
    </p:spTree>
    <p:extLst>
      <p:ext uri="{BB962C8B-B14F-4D97-AF65-F5344CB8AC3E}">
        <p14:creationId xmlns:p14="http://schemas.microsoft.com/office/powerpoint/2010/main" val="3642914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2"/>
          <p:cNvSpPr>
            <a:spLocks noGrp="1"/>
          </p:cNvSpPr>
          <p:nvPr>
            <p:ph type="title"/>
          </p:nvPr>
        </p:nvSpPr>
        <p:spPr>
          <a:xfrm>
            <a:off x="261816" y="446612"/>
            <a:ext cx="8229600" cy="460573"/>
          </a:xfrm>
          <a:prstGeom prst="rect">
            <a:avLst/>
          </a:prstGeom>
        </p:spPr>
        <p:txBody>
          <a:bodyPr vert="horz"/>
          <a:lstStyle>
            <a:lvl1pPr>
              <a:defRPr sz="2000" b="1"/>
            </a:lvl1pPr>
          </a:lstStyle>
          <a:p>
            <a:r>
              <a:rPr lang="en-US" smtClean="0"/>
              <a:t>Click to edit Master title style</a:t>
            </a:r>
            <a:endParaRPr lang="en-US" dirty="0"/>
          </a:p>
        </p:txBody>
      </p:sp>
    </p:spTree>
    <p:extLst>
      <p:ext uri="{BB962C8B-B14F-4D97-AF65-F5344CB8AC3E}">
        <p14:creationId xmlns:p14="http://schemas.microsoft.com/office/powerpoint/2010/main" val="1174446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16FD-C572-4671-9FBC-A965CAD65567}" type="datetimeFigureOut">
              <a:rPr lang="en-US" smtClean="0"/>
              <a:pPr/>
              <a:t>1/7/2019</a:t>
            </a:fld>
            <a:endParaRPr lang="en-US"/>
          </a:p>
        </p:txBody>
      </p:sp>
      <p:sp>
        <p:nvSpPr>
          <p:cNvPr id="14" name="Title 12"/>
          <p:cNvSpPr>
            <a:spLocks noGrp="1"/>
          </p:cNvSpPr>
          <p:nvPr>
            <p:ph type="title"/>
          </p:nvPr>
        </p:nvSpPr>
        <p:spPr>
          <a:xfrm>
            <a:off x="261816" y="446612"/>
            <a:ext cx="8229600" cy="460573"/>
          </a:xfrm>
          <a:prstGeom prst="rect">
            <a:avLst/>
          </a:prstGeom>
        </p:spPr>
        <p:txBody>
          <a:bodyPr vert="horz"/>
          <a:lstStyle>
            <a:lvl1pPr>
              <a:defRPr sz="2000" b="1"/>
            </a:lvl1pPr>
          </a:lstStyle>
          <a:p>
            <a:r>
              <a:rPr lang="en-US" smtClean="0"/>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6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2"/>
          <p:cNvSpPr>
            <a:spLocks noGrp="1"/>
          </p:cNvSpPr>
          <p:nvPr>
            <p:ph type="title"/>
          </p:nvPr>
        </p:nvSpPr>
        <p:spPr>
          <a:xfrm>
            <a:off x="261816" y="446612"/>
            <a:ext cx="8229600" cy="460573"/>
          </a:xfrm>
          <a:prstGeom prst="rect">
            <a:avLst/>
          </a:prstGeom>
        </p:spPr>
        <p:txBody>
          <a:bodyPr vert="horz"/>
          <a:lstStyle>
            <a:lvl1pPr>
              <a:defRPr sz="2000" b="1"/>
            </a:lvl1pPr>
          </a:lstStyle>
          <a:p>
            <a:r>
              <a:rPr lang="en-US" smtClean="0"/>
              <a:t>Click to edit Master title style</a:t>
            </a:r>
            <a:endParaRPr lang="en-US" dirty="0"/>
          </a:p>
        </p:txBody>
      </p:sp>
    </p:spTree>
    <p:extLst>
      <p:ext uri="{BB962C8B-B14F-4D97-AF65-F5344CB8AC3E}">
        <p14:creationId xmlns:p14="http://schemas.microsoft.com/office/powerpoint/2010/main" val="2270208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7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2"/>
          <p:cNvSpPr>
            <a:spLocks noGrp="1"/>
          </p:cNvSpPr>
          <p:nvPr>
            <p:ph type="title"/>
          </p:nvPr>
        </p:nvSpPr>
        <p:spPr>
          <a:xfrm>
            <a:off x="261816" y="446612"/>
            <a:ext cx="8229600" cy="460573"/>
          </a:xfrm>
          <a:prstGeom prst="rect">
            <a:avLst/>
          </a:prstGeom>
        </p:spPr>
        <p:txBody>
          <a:bodyPr vert="horz"/>
          <a:lstStyle>
            <a:lvl1pPr>
              <a:defRPr sz="2000" b="1"/>
            </a:lvl1pPr>
          </a:lstStyle>
          <a:p>
            <a:r>
              <a:rPr lang="en-US" smtClean="0"/>
              <a:t>Click to edit Master title style</a:t>
            </a:r>
            <a:endParaRPr lang="en-US" dirty="0"/>
          </a:p>
        </p:txBody>
      </p:sp>
    </p:spTree>
    <p:extLst>
      <p:ext uri="{BB962C8B-B14F-4D97-AF65-F5344CB8AC3E}">
        <p14:creationId xmlns:p14="http://schemas.microsoft.com/office/powerpoint/2010/main" val="760013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1_End Slide">
    <p:bg bwMode="ltGray">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990600" y="1646897"/>
            <a:ext cx="6329485" cy="676903"/>
          </a:xfrm>
          <a:prstGeom prst="rect">
            <a:avLst/>
          </a:prstGeom>
        </p:spPr>
        <p:txBody>
          <a:bodyPr anchor="ctr">
            <a:normAutofit/>
          </a:bodyPr>
          <a:lstStyle>
            <a:lvl1pPr>
              <a:defRPr sz="2800" b="0">
                <a:solidFill>
                  <a:srgbClr val="FFFFFF"/>
                </a:solidFill>
              </a:defRPr>
            </a:lvl1pPr>
          </a:lstStyle>
          <a:p>
            <a:r>
              <a:rPr lang="en-US" smtClean="0"/>
              <a:t>Click to edit Master title style</a:t>
            </a:r>
            <a:endParaRPr lang="en-US" dirty="0"/>
          </a:p>
        </p:txBody>
      </p:sp>
      <p:sp>
        <p:nvSpPr>
          <p:cNvPr id="9" name="Subtitle 2"/>
          <p:cNvSpPr>
            <a:spLocks noGrp="1"/>
          </p:cNvSpPr>
          <p:nvPr>
            <p:ph type="subTitle" idx="1"/>
          </p:nvPr>
        </p:nvSpPr>
        <p:spPr>
          <a:xfrm>
            <a:off x="980688" y="2407541"/>
            <a:ext cx="6367309" cy="348918"/>
          </a:xfrm>
          <a:noFill/>
          <a:ln>
            <a:noFill/>
          </a:ln>
          <a:extLst/>
        </p:spPr>
        <p:txBody>
          <a:bodyPr anchor="b"/>
          <a:lstStyle>
            <a:lvl1pPr marL="0" indent="0">
              <a:buNone/>
              <a:defRPr lang="en-US" sz="1800" dirty="0">
                <a:solidFill>
                  <a:srgbClr val="FFFFFF"/>
                </a:solidFill>
                <a:latin typeface="+mj-lt"/>
                <a:ea typeface="+mj-ea"/>
                <a:cs typeface="+mj-cs"/>
              </a:defRPr>
            </a:lvl1pPr>
          </a:lstStyle>
          <a:p>
            <a:pPr lvl="0"/>
            <a:r>
              <a:rPr lang="en-US" smtClean="0"/>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1937" y="236538"/>
            <a:ext cx="7807325" cy="484187"/>
          </a:xfrm>
          <a:prstGeom prst="rect">
            <a:avLst/>
          </a:prstGeom>
        </p:spPr>
        <p:txBody>
          <a:bodyPr/>
          <a:lstStyle>
            <a:lvl1pPr>
              <a:defRPr sz="200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16FD-C572-4671-9FBC-A965CAD65567}" type="datetimeFigureOut">
              <a:rPr lang="en-US"/>
              <a:pPr/>
              <a:t>1/7/2019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BE475B8A-AC40-44AA-998A-7D67178DA59A}"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650" name="Title Placeholder 1"/>
          <p:cNvSpPr>
            <a:spLocks noGrp="1"/>
          </p:cNvSpPr>
          <p:nvPr>
            <p:ph type="ctrTitle"/>
          </p:nvPr>
        </p:nvSpPr>
        <p:spPr>
          <a:xfrm>
            <a:off x="4570691" y="2087856"/>
            <a:ext cx="4193871" cy="1005472"/>
          </a:xfrm>
          <a:prstGeom prst="rect">
            <a:avLst/>
          </a:prstGeom>
          <a:ln/>
        </p:spPr>
        <p:txBody>
          <a:bodyPr anchor="b" anchorCtr="0"/>
          <a:lstStyle>
            <a:lvl1pPr marL="0" indent="0">
              <a:defRPr sz="2800" b="1" smtClean="0">
                <a:solidFill>
                  <a:schemeClr val="bg1"/>
                </a:solidFill>
              </a:defRPr>
            </a:lvl1pPr>
          </a:lstStyle>
          <a:p>
            <a:r>
              <a:rPr lang="en-US" dirty="0"/>
              <a:t>Click to edit Master title style</a:t>
            </a:r>
          </a:p>
        </p:txBody>
      </p:sp>
      <p:sp>
        <p:nvSpPr>
          <p:cNvPr id="27651" name="Text Placeholder 2"/>
          <p:cNvSpPr>
            <a:spLocks noGrp="1"/>
          </p:cNvSpPr>
          <p:nvPr>
            <p:ph type="subTitle" idx="1"/>
          </p:nvPr>
        </p:nvSpPr>
        <p:spPr>
          <a:xfrm>
            <a:off x="4570691" y="3197043"/>
            <a:ext cx="4170653" cy="740563"/>
          </a:xfrm>
        </p:spPr>
        <p:txBody>
          <a:bodyPr/>
          <a:lstStyle>
            <a:lvl1pPr marL="0" indent="0">
              <a:buFont typeface="Arial" charset="0"/>
              <a:buNone/>
              <a:defRPr sz="1800" smtClean="0">
                <a:solidFill>
                  <a:srgbClr val="FFFFFF"/>
                </a:solidFill>
              </a:defRPr>
            </a:lvl1pPr>
          </a:lstStyle>
          <a:p>
            <a:r>
              <a:rPr lang="en-US" dirty="0"/>
              <a:t>Click to edit Master subtitle style</a:t>
            </a:r>
          </a:p>
        </p:txBody>
      </p:sp>
    </p:spTree>
    <p:extLst>
      <p:ext uri="{BB962C8B-B14F-4D97-AF65-F5344CB8AC3E}">
        <p14:creationId xmlns:p14="http://schemas.microsoft.com/office/powerpoint/2010/main" val="249114152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E9316FD-C572-4671-9FBC-A965CAD65567}" type="datetimeFigureOut">
              <a:rPr lang="en-US"/>
              <a:pPr/>
              <a:t>1/7/2019</a:t>
            </a:fld>
            <a:endParaRPr lang="en-US" dirty="0"/>
          </a:p>
        </p:txBody>
      </p:sp>
      <p:sp>
        <p:nvSpPr>
          <p:cNvPr id="14" name="Title 12"/>
          <p:cNvSpPr>
            <a:spLocks noGrp="1"/>
          </p:cNvSpPr>
          <p:nvPr>
            <p:ph type="title"/>
          </p:nvPr>
        </p:nvSpPr>
        <p:spPr>
          <a:xfrm>
            <a:off x="261816" y="446612"/>
            <a:ext cx="8229600" cy="460573"/>
          </a:xfrm>
          <a:prstGeom prst="rect">
            <a:avLst/>
          </a:prstGeom>
        </p:spPr>
        <p:txBody>
          <a:bodyPr vert="horz"/>
          <a:lstStyle>
            <a:lvl1pPr>
              <a:defRPr sz="2000" b="1"/>
            </a:lvl1pPr>
          </a:lstStyle>
          <a:p>
            <a:r>
              <a:rPr lang="en-US" dirty="0"/>
              <a:t>Click to edit Master title style</a:t>
            </a:r>
          </a:p>
        </p:txBody>
      </p:sp>
    </p:spTree>
    <p:extLst>
      <p:ext uri="{BB962C8B-B14F-4D97-AF65-F5344CB8AC3E}">
        <p14:creationId xmlns:p14="http://schemas.microsoft.com/office/powerpoint/2010/main" val="8620043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447800"/>
            <a:ext cx="4038600" cy="46783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457200" y="1447800"/>
            <a:ext cx="4038600" cy="46783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0827AD1-9CEB-4831-85BF-0D3CE73341AB}" type="datetimeFigureOut">
              <a:rPr lang="en-US"/>
              <a:pPr/>
              <a:t>1/7/2019</a:t>
            </a:fld>
            <a:endParaRPr lang="en-US" dirty="0"/>
          </a:p>
        </p:txBody>
      </p:sp>
      <p:sp>
        <p:nvSpPr>
          <p:cNvPr id="9" name="Title 12"/>
          <p:cNvSpPr>
            <a:spLocks noGrp="1"/>
          </p:cNvSpPr>
          <p:nvPr>
            <p:ph type="title"/>
          </p:nvPr>
        </p:nvSpPr>
        <p:spPr>
          <a:xfrm>
            <a:off x="261816" y="446612"/>
            <a:ext cx="8229600" cy="460573"/>
          </a:xfrm>
          <a:prstGeom prst="rect">
            <a:avLst/>
          </a:prstGeom>
        </p:spPr>
        <p:txBody>
          <a:bodyPr vert="horz"/>
          <a:lstStyle>
            <a:lvl1pPr>
              <a:defRPr sz="2000" b="1"/>
            </a:lvl1pPr>
          </a:lstStyle>
          <a:p>
            <a:r>
              <a:rPr lang="en-US" dirty="0"/>
              <a:t>Click to edit Master title style</a:t>
            </a:r>
          </a:p>
        </p:txBody>
      </p:sp>
    </p:spTree>
    <p:extLst>
      <p:ext uri="{BB962C8B-B14F-4D97-AF65-F5344CB8AC3E}">
        <p14:creationId xmlns:p14="http://schemas.microsoft.com/office/powerpoint/2010/main" val="327315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2"/>
          <p:cNvSpPr>
            <a:spLocks noGrp="1"/>
          </p:cNvSpPr>
          <p:nvPr>
            <p:ph type="title"/>
          </p:nvPr>
        </p:nvSpPr>
        <p:spPr>
          <a:xfrm>
            <a:off x="261816" y="446612"/>
            <a:ext cx="8229600" cy="460573"/>
          </a:xfrm>
          <a:prstGeom prst="rect">
            <a:avLst/>
          </a:prstGeom>
        </p:spPr>
        <p:txBody>
          <a:bodyPr vert="horz"/>
          <a:lstStyle>
            <a:lvl1pPr>
              <a:defRPr sz="2000" b="1"/>
            </a:lvl1pPr>
          </a:lstStyle>
          <a:p>
            <a:r>
              <a:rPr lang="en-US" dirty="0"/>
              <a:t>Click to edit Master title style</a:t>
            </a:r>
          </a:p>
        </p:txBody>
      </p:sp>
    </p:spTree>
    <p:extLst>
      <p:ext uri="{BB962C8B-B14F-4D97-AF65-F5344CB8AC3E}">
        <p14:creationId xmlns:p14="http://schemas.microsoft.com/office/powerpoint/2010/main" val="864162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2"/>
          <p:cNvSpPr>
            <a:spLocks noGrp="1"/>
          </p:cNvSpPr>
          <p:nvPr>
            <p:ph type="title"/>
          </p:nvPr>
        </p:nvSpPr>
        <p:spPr>
          <a:xfrm>
            <a:off x="261816" y="446612"/>
            <a:ext cx="8229600" cy="460573"/>
          </a:xfrm>
          <a:prstGeom prst="rect">
            <a:avLst/>
          </a:prstGeom>
        </p:spPr>
        <p:txBody>
          <a:bodyPr vert="horz"/>
          <a:lstStyle>
            <a:lvl1pPr>
              <a:defRPr sz="2000" b="1"/>
            </a:lvl1pPr>
          </a:lstStyle>
          <a:p>
            <a:r>
              <a:rPr lang="en-US" dirty="0"/>
              <a:t>Click to edit Master title style</a:t>
            </a:r>
          </a:p>
        </p:txBody>
      </p:sp>
    </p:spTree>
    <p:extLst>
      <p:ext uri="{BB962C8B-B14F-4D97-AF65-F5344CB8AC3E}">
        <p14:creationId xmlns:p14="http://schemas.microsoft.com/office/powerpoint/2010/main" val="3397720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2"/>
          <p:cNvSpPr>
            <a:spLocks noGrp="1"/>
          </p:cNvSpPr>
          <p:nvPr>
            <p:ph type="title"/>
          </p:nvPr>
        </p:nvSpPr>
        <p:spPr>
          <a:xfrm>
            <a:off x="261816" y="446612"/>
            <a:ext cx="8229600" cy="460573"/>
          </a:xfrm>
          <a:prstGeom prst="rect">
            <a:avLst/>
          </a:prstGeom>
        </p:spPr>
        <p:txBody>
          <a:bodyPr vert="horz"/>
          <a:lstStyle>
            <a:lvl1pPr>
              <a:defRPr sz="2000" b="1"/>
            </a:lvl1pPr>
          </a:lstStyle>
          <a:p>
            <a:r>
              <a:rPr lang="en-US" dirty="0"/>
              <a:t>Click to edit Master title style</a:t>
            </a:r>
          </a:p>
        </p:txBody>
      </p:sp>
    </p:spTree>
    <p:extLst>
      <p:ext uri="{BB962C8B-B14F-4D97-AF65-F5344CB8AC3E}">
        <p14:creationId xmlns:p14="http://schemas.microsoft.com/office/powerpoint/2010/main" val="3404922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447800"/>
            <a:ext cx="4038600" cy="46783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2"/>
          <p:cNvSpPr>
            <a:spLocks noGrp="1"/>
          </p:cNvSpPr>
          <p:nvPr>
            <p:ph sz="half" idx="1"/>
          </p:nvPr>
        </p:nvSpPr>
        <p:spPr>
          <a:xfrm>
            <a:off x="457200" y="1447800"/>
            <a:ext cx="4038600" cy="46783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80827AD1-9CEB-4831-85BF-0D3CE73341AB}" type="datetimeFigureOut">
              <a:rPr lang="en-US" smtClean="0"/>
              <a:pPr/>
              <a:t>1/7/2019</a:t>
            </a:fld>
            <a:endParaRPr lang="en-US"/>
          </a:p>
        </p:txBody>
      </p:sp>
      <p:sp>
        <p:nvSpPr>
          <p:cNvPr id="9" name="Title 12"/>
          <p:cNvSpPr>
            <a:spLocks noGrp="1"/>
          </p:cNvSpPr>
          <p:nvPr>
            <p:ph type="title"/>
          </p:nvPr>
        </p:nvSpPr>
        <p:spPr>
          <a:xfrm>
            <a:off x="261816" y="446612"/>
            <a:ext cx="8229600" cy="460573"/>
          </a:xfrm>
          <a:prstGeom prst="rect">
            <a:avLst/>
          </a:prstGeom>
        </p:spPr>
        <p:txBody>
          <a:bodyPr vert="horz"/>
          <a:lstStyle>
            <a:lvl1pPr>
              <a:defRPr sz="2000" b="1"/>
            </a:lvl1pPr>
          </a:lstStyle>
          <a:p>
            <a:r>
              <a:rPr lang="en-US" smtClean="0"/>
              <a:t>Click to edit Master 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2"/>
          <p:cNvSpPr>
            <a:spLocks noGrp="1"/>
          </p:cNvSpPr>
          <p:nvPr>
            <p:ph type="title"/>
          </p:nvPr>
        </p:nvSpPr>
        <p:spPr>
          <a:xfrm>
            <a:off x="261816" y="446612"/>
            <a:ext cx="8229600" cy="460573"/>
          </a:xfrm>
          <a:prstGeom prst="rect">
            <a:avLst/>
          </a:prstGeom>
        </p:spPr>
        <p:txBody>
          <a:bodyPr vert="horz"/>
          <a:lstStyle>
            <a:lvl1pPr>
              <a:defRPr sz="2000" b="1"/>
            </a:lvl1pPr>
          </a:lstStyle>
          <a:p>
            <a:r>
              <a:rPr lang="en-US" dirty="0"/>
              <a:t>Click to edit Master title style</a:t>
            </a:r>
          </a:p>
        </p:txBody>
      </p:sp>
    </p:spTree>
    <p:extLst>
      <p:ext uri="{BB962C8B-B14F-4D97-AF65-F5344CB8AC3E}">
        <p14:creationId xmlns:p14="http://schemas.microsoft.com/office/powerpoint/2010/main" val="819269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End Slide">
    <p:bg bwMode="ltGray">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646897"/>
            <a:ext cx="6329485" cy="676903"/>
          </a:xfrm>
          <a:prstGeom prst="rect">
            <a:avLst/>
          </a:prstGeom>
        </p:spPr>
        <p:txBody>
          <a:bodyPr anchor="ctr">
            <a:normAutofit/>
          </a:bodyPr>
          <a:lstStyle>
            <a:lvl1pPr>
              <a:defRPr sz="2800" b="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980688" y="2407541"/>
            <a:ext cx="6367309" cy="348918"/>
          </a:xfrm>
          <a:noFill/>
          <a:ln>
            <a:noFill/>
          </a:ln>
          <a:extLst/>
        </p:spPr>
        <p:txBody>
          <a:bodyPr anchor="b"/>
          <a:lstStyle>
            <a:lvl1pPr marL="0" indent="0">
              <a:buNone/>
              <a:defRPr lang="en-US" sz="1800" dirty="0">
                <a:solidFill>
                  <a:srgbClr val="FFFFFF"/>
                </a:solidFill>
                <a:latin typeface="+mj-lt"/>
                <a:ea typeface="+mj-ea"/>
                <a:cs typeface="+mj-cs"/>
              </a:defRPr>
            </a:lvl1pPr>
          </a:lstStyle>
          <a:p>
            <a:pPr lvl="0"/>
            <a:r>
              <a:rPr lang="en-US" dirty="0"/>
              <a:t>Click to edit Master subtitle style</a:t>
            </a:r>
          </a:p>
        </p:txBody>
      </p:sp>
    </p:spTree>
    <p:extLst>
      <p:ext uri="{BB962C8B-B14F-4D97-AF65-F5344CB8AC3E}">
        <p14:creationId xmlns:p14="http://schemas.microsoft.com/office/powerpoint/2010/main" val="355111796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2_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650" name="Title Placeholder 1"/>
          <p:cNvSpPr>
            <a:spLocks noGrp="1"/>
          </p:cNvSpPr>
          <p:nvPr>
            <p:ph type="ctrTitle"/>
          </p:nvPr>
        </p:nvSpPr>
        <p:spPr>
          <a:xfrm>
            <a:off x="4570692" y="2087856"/>
            <a:ext cx="4172936" cy="1005472"/>
          </a:xfrm>
          <a:prstGeom prst="rect">
            <a:avLst/>
          </a:prstGeom>
          <a:ln/>
        </p:spPr>
        <p:txBody>
          <a:bodyPr anchor="b" anchorCtr="0"/>
          <a:lstStyle>
            <a:lvl1pPr marL="0" indent="0">
              <a:defRPr sz="2800" b="1" smtClean="0">
                <a:solidFill>
                  <a:schemeClr val="bg1"/>
                </a:solidFill>
              </a:defRPr>
            </a:lvl1pPr>
          </a:lstStyle>
          <a:p>
            <a:r>
              <a:rPr lang="en-US" dirty="0"/>
              <a:t>Click to edit Master title style</a:t>
            </a:r>
          </a:p>
        </p:txBody>
      </p:sp>
      <p:sp>
        <p:nvSpPr>
          <p:cNvPr id="27651" name="Text Placeholder 2"/>
          <p:cNvSpPr>
            <a:spLocks noGrp="1"/>
          </p:cNvSpPr>
          <p:nvPr>
            <p:ph type="subTitle" idx="1"/>
          </p:nvPr>
        </p:nvSpPr>
        <p:spPr>
          <a:xfrm>
            <a:off x="4570691" y="3197043"/>
            <a:ext cx="4170653" cy="740563"/>
          </a:xfrm>
        </p:spPr>
        <p:txBody>
          <a:bodyPr/>
          <a:lstStyle>
            <a:lvl1pPr marL="0" indent="0">
              <a:buFont typeface="Arial" charset="0"/>
              <a:buNone/>
              <a:defRPr sz="1800" smtClean="0">
                <a:solidFill>
                  <a:srgbClr val="FFFFFF"/>
                </a:solidFill>
              </a:defRPr>
            </a:lvl1pPr>
          </a:lstStyle>
          <a:p>
            <a:r>
              <a:rPr lang="en-US" dirty="0"/>
              <a:t>Click to edit Master subtitle style</a:t>
            </a:r>
          </a:p>
        </p:txBody>
      </p:sp>
    </p:spTree>
    <p:extLst>
      <p:ext uri="{BB962C8B-B14F-4D97-AF65-F5344CB8AC3E}">
        <p14:creationId xmlns:p14="http://schemas.microsoft.com/office/powerpoint/2010/main" val="211351407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E9316FD-C572-4671-9FBC-A965CAD65567}" type="datetimeFigureOut">
              <a:rPr lang="en-US"/>
              <a:pPr/>
              <a:t>1/7/2019</a:t>
            </a:fld>
            <a:endParaRPr lang="en-US" dirty="0"/>
          </a:p>
        </p:txBody>
      </p:sp>
      <p:sp>
        <p:nvSpPr>
          <p:cNvPr id="14" name="Title 12"/>
          <p:cNvSpPr>
            <a:spLocks noGrp="1"/>
          </p:cNvSpPr>
          <p:nvPr>
            <p:ph type="title"/>
          </p:nvPr>
        </p:nvSpPr>
        <p:spPr>
          <a:xfrm>
            <a:off x="261816" y="446612"/>
            <a:ext cx="8229600" cy="460573"/>
          </a:xfrm>
          <a:prstGeom prst="rect">
            <a:avLst/>
          </a:prstGeom>
        </p:spPr>
        <p:txBody>
          <a:bodyPr vert="horz"/>
          <a:lstStyle>
            <a:lvl1pPr>
              <a:defRPr sz="2000" b="1"/>
            </a:lvl1pPr>
          </a:lstStyle>
          <a:p>
            <a:r>
              <a:rPr lang="en-US" dirty="0"/>
              <a:t>Click to edit Master title style</a:t>
            </a:r>
          </a:p>
        </p:txBody>
      </p:sp>
    </p:spTree>
    <p:extLst>
      <p:ext uri="{BB962C8B-B14F-4D97-AF65-F5344CB8AC3E}">
        <p14:creationId xmlns:p14="http://schemas.microsoft.com/office/powerpoint/2010/main" val="1905887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447800"/>
            <a:ext cx="4038600" cy="46783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457200" y="1447800"/>
            <a:ext cx="4038600" cy="46783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0827AD1-9CEB-4831-85BF-0D3CE73341AB}" type="datetimeFigureOut">
              <a:rPr lang="en-US"/>
              <a:pPr/>
              <a:t>1/7/2019</a:t>
            </a:fld>
            <a:endParaRPr lang="en-US" dirty="0"/>
          </a:p>
        </p:txBody>
      </p:sp>
      <p:sp>
        <p:nvSpPr>
          <p:cNvPr id="9" name="Title 12"/>
          <p:cNvSpPr>
            <a:spLocks noGrp="1"/>
          </p:cNvSpPr>
          <p:nvPr>
            <p:ph type="title"/>
          </p:nvPr>
        </p:nvSpPr>
        <p:spPr>
          <a:xfrm>
            <a:off x="261816" y="446612"/>
            <a:ext cx="8229600" cy="460573"/>
          </a:xfrm>
          <a:prstGeom prst="rect">
            <a:avLst/>
          </a:prstGeom>
        </p:spPr>
        <p:txBody>
          <a:bodyPr vert="horz"/>
          <a:lstStyle>
            <a:lvl1pPr>
              <a:defRPr sz="2000" b="1"/>
            </a:lvl1pPr>
          </a:lstStyle>
          <a:p>
            <a:r>
              <a:rPr lang="en-US" dirty="0"/>
              <a:t>Click to edit Master title style</a:t>
            </a:r>
          </a:p>
        </p:txBody>
      </p:sp>
    </p:spTree>
    <p:extLst>
      <p:ext uri="{BB962C8B-B14F-4D97-AF65-F5344CB8AC3E}">
        <p14:creationId xmlns:p14="http://schemas.microsoft.com/office/powerpoint/2010/main" val="30130622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2"/>
          <p:cNvSpPr>
            <a:spLocks noGrp="1"/>
          </p:cNvSpPr>
          <p:nvPr>
            <p:ph type="title"/>
          </p:nvPr>
        </p:nvSpPr>
        <p:spPr>
          <a:xfrm>
            <a:off x="261816" y="446612"/>
            <a:ext cx="8229600" cy="460573"/>
          </a:xfrm>
          <a:prstGeom prst="rect">
            <a:avLst/>
          </a:prstGeom>
        </p:spPr>
        <p:txBody>
          <a:bodyPr vert="horz"/>
          <a:lstStyle>
            <a:lvl1pPr>
              <a:defRPr sz="2000" b="1"/>
            </a:lvl1pPr>
          </a:lstStyle>
          <a:p>
            <a:r>
              <a:rPr lang="en-US" dirty="0"/>
              <a:t>Click to edit Master title style</a:t>
            </a:r>
          </a:p>
        </p:txBody>
      </p:sp>
    </p:spTree>
    <p:extLst>
      <p:ext uri="{BB962C8B-B14F-4D97-AF65-F5344CB8AC3E}">
        <p14:creationId xmlns:p14="http://schemas.microsoft.com/office/powerpoint/2010/main" val="3136808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2"/>
          <p:cNvSpPr>
            <a:spLocks noGrp="1"/>
          </p:cNvSpPr>
          <p:nvPr>
            <p:ph type="title"/>
          </p:nvPr>
        </p:nvSpPr>
        <p:spPr>
          <a:xfrm>
            <a:off x="261816" y="446612"/>
            <a:ext cx="8229600" cy="460573"/>
          </a:xfrm>
          <a:prstGeom prst="rect">
            <a:avLst/>
          </a:prstGeom>
        </p:spPr>
        <p:txBody>
          <a:bodyPr vert="horz"/>
          <a:lstStyle>
            <a:lvl1pPr>
              <a:defRPr sz="2000" b="1"/>
            </a:lvl1pPr>
          </a:lstStyle>
          <a:p>
            <a:r>
              <a:rPr lang="en-US" dirty="0"/>
              <a:t>Click to edit Master title style</a:t>
            </a:r>
          </a:p>
        </p:txBody>
      </p:sp>
    </p:spTree>
    <p:extLst>
      <p:ext uri="{BB962C8B-B14F-4D97-AF65-F5344CB8AC3E}">
        <p14:creationId xmlns:p14="http://schemas.microsoft.com/office/powerpoint/2010/main" val="2161144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2"/>
          <p:cNvSpPr>
            <a:spLocks noGrp="1"/>
          </p:cNvSpPr>
          <p:nvPr>
            <p:ph type="title"/>
          </p:nvPr>
        </p:nvSpPr>
        <p:spPr>
          <a:xfrm>
            <a:off x="261816" y="446612"/>
            <a:ext cx="8229600" cy="460573"/>
          </a:xfrm>
          <a:prstGeom prst="rect">
            <a:avLst/>
          </a:prstGeom>
        </p:spPr>
        <p:txBody>
          <a:bodyPr vert="horz"/>
          <a:lstStyle>
            <a:lvl1pPr>
              <a:defRPr sz="2000" b="1"/>
            </a:lvl1pPr>
          </a:lstStyle>
          <a:p>
            <a:r>
              <a:rPr lang="en-US" dirty="0"/>
              <a:t>Click to edit Master title style</a:t>
            </a:r>
          </a:p>
        </p:txBody>
      </p:sp>
    </p:spTree>
    <p:extLst>
      <p:ext uri="{BB962C8B-B14F-4D97-AF65-F5344CB8AC3E}">
        <p14:creationId xmlns:p14="http://schemas.microsoft.com/office/powerpoint/2010/main" val="2131275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End Slide">
    <p:bg bwMode="ltGray">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990600" y="1646897"/>
            <a:ext cx="6329485" cy="676903"/>
          </a:xfrm>
          <a:prstGeom prst="rect">
            <a:avLst/>
          </a:prstGeom>
        </p:spPr>
        <p:txBody>
          <a:bodyPr anchor="ctr">
            <a:normAutofit/>
          </a:bodyPr>
          <a:lstStyle>
            <a:lvl1pPr>
              <a:defRPr sz="2800" b="0">
                <a:solidFill>
                  <a:srgbClr val="FFFFFF"/>
                </a:solidFill>
              </a:defRPr>
            </a:lvl1pPr>
          </a:lstStyle>
          <a:p>
            <a:r>
              <a:rPr lang="en-US" dirty="0"/>
              <a:t>Click to edit Master title style</a:t>
            </a:r>
          </a:p>
        </p:txBody>
      </p:sp>
      <p:sp>
        <p:nvSpPr>
          <p:cNvPr id="9" name="Subtitle 2"/>
          <p:cNvSpPr>
            <a:spLocks noGrp="1"/>
          </p:cNvSpPr>
          <p:nvPr>
            <p:ph type="subTitle" idx="1"/>
          </p:nvPr>
        </p:nvSpPr>
        <p:spPr>
          <a:xfrm>
            <a:off x="980688" y="2407541"/>
            <a:ext cx="6367309" cy="348918"/>
          </a:xfrm>
          <a:noFill/>
          <a:ln>
            <a:noFill/>
          </a:ln>
          <a:extLst/>
        </p:spPr>
        <p:txBody>
          <a:bodyPr anchor="b"/>
          <a:lstStyle>
            <a:lvl1pPr marL="0" indent="0">
              <a:buNone/>
              <a:defRPr lang="en-US" sz="1800" dirty="0">
                <a:solidFill>
                  <a:srgbClr val="FFFFFF"/>
                </a:solidFill>
                <a:latin typeface="+mj-lt"/>
                <a:ea typeface="+mj-ea"/>
                <a:cs typeface="+mj-cs"/>
              </a:defRPr>
            </a:lvl1pPr>
          </a:lstStyle>
          <a:p>
            <a:pPr lvl="0"/>
            <a:r>
              <a:rPr lang="en-US" dirty="0"/>
              <a:t>Click to edit Master subtitle style</a:t>
            </a:r>
          </a:p>
        </p:txBody>
      </p:sp>
    </p:spTree>
    <p:extLst>
      <p:ext uri="{BB962C8B-B14F-4D97-AF65-F5344CB8AC3E}">
        <p14:creationId xmlns:p14="http://schemas.microsoft.com/office/powerpoint/2010/main" val="17460448"/>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1_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650" name="Title Placeholder 1"/>
          <p:cNvSpPr>
            <a:spLocks noGrp="1"/>
          </p:cNvSpPr>
          <p:nvPr>
            <p:ph type="ctrTitle"/>
          </p:nvPr>
        </p:nvSpPr>
        <p:spPr>
          <a:xfrm>
            <a:off x="4570692" y="2087856"/>
            <a:ext cx="4172936" cy="1005472"/>
          </a:xfrm>
          <a:prstGeom prst="rect">
            <a:avLst/>
          </a:prstGeom>
          <a:ln/>
        </p:spPr>
        <p:txBody>
          <a:bodyPr anchor="b" anchorCtr="0"/>
          <a:lstStyle>
            <a:lvl1pPr marL="0" indent="0">
              <a:defRPr sz="2800" b="1" smtClean="0">
                <a:solidFill>
                  <a:schemeClr val="bg1"/>
                </a:solidFill>
              </a:defRPr>
            </a:lvl1pPr>
          </a:lstStyle>
          <a:p>
            <a:r>
              <a:rPr lang="en-US" dirty="0"/>
              <a:t>Click to edit Master title style</a:t>
            </a:r>
          </a:p>
        </p:txBody>
      </p:sp>
      <p:sp>
        <p:nvSpPr>
          <p:cNvPr id="27651" name="Text Placeholder 2"/>
          <p:cNvSpPr>
            <a:spLocks noGrp="1"/>
          </p:cNvSpPr>
          <p:nvPr>
            <p:ph type="subTitle" idx="1"/>
          </p:nvPr>
        </p:nvSpPr>
        <p:spPr>
          <a:xfrm>
            <a:off x="4570693" y="3197043"/>
            <a:ext cx="4170652" cy="740563"/>
          </a:xfrm>
        </p:spPr>
        <p:txBody>
          <a:bodyPr/>
          <a:lstStyle>
            <a:lvl1pPr marL="0" indent="0">
              <a:buFont typeface="Arial" charset="0"/>
              <a:buNone/>
              <a:defRPr sz="1800" smtClean="0">
                <a:solidFill>
                  <a:srgbClr val="FFFFFF"/>
                </a:solidFill>
              </a:defRPr>
            </a:lvl1pPr>
          </a:lstStyle>
          <a:p>
            <a:r>
              <a:rPr lang="en-US" dirty="0"/>
              <a:t>Click to edit Master subtitle style</a:t>
            </a:r>
          </a:p>
        </p:txBody>
      </p:sp>
    </p:spTree>
    <p:extLst>
      <p:ext uri="{BB962C8B-B14F-4D97-AF65-F5344CB8AC3E}">
        <p14:creationId xmlns:p14="http://schemas.microsoft.com/office/powerpoint/2010/main" val="2167185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12"/>
          <p:cNvSpPr>
            <a:spLocks noGrp="1"/>
          </p:cNvSpPr>
          <p:nvPr>
            <p:ph type="title"/>
          </p:nvPr>
        </p:nvSpPr>
        <p:spPr>
          <a:xfrm>
            <a:off x="261816" y="446612"/>
            <a:ext cx="8229600" cy="460573"/>
          </a:xfrm>
          <a:prstGeom prst="rect">
            <a:avLst/>
          </a:prstGeom>
        </p:spPr>
        <p:txBody>
          <a:bodyPr vert="horz"/>
          <a:lstStyle>
            <a:lvl1pPr>
              <a:defRPr sz="2000" b="1"/>
            </a:lvl1pPr>
          </a:lstStyle>
          <a:p>
            <a:r>
              <a:rPr lang="en-US" smtClean="0"/>
              <a:t>Click to edit Master title style</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E9316FD-C572-4671-9FBC-A965CAD65567}" type="datetimeFigureOut">
              <a:rPr lang="en-US"/>
              <a:pPr/>
              <a:t>1/7/2019</a:t>
            </a:fld>
            <a:endParaRPr lang="en-US" dirty="0"/>
          </a:p>
        </p:txBody>
      </p:sp>
      <p:sp>
        <p:nvSpPr>
          <p:cNvPr id="14" name="Title 12"/>
          <p:cNvSpPr>
            <a:spLocks noGrp="1"/>
          </p:cNvSpPr>
          <p:nvPr>
            <p:ph type="title"/>
          </p:nvPr>
        </p:nvSpPr>
        <p:spPr>
          <a:xfrm>
            <a:off x="261816" y="446612"/>
            <a:ext cx="8229600" cy="460573"/>
          </a:xfrm>
          <a:prstGeom prst="rect">
            <a:avLst/>
          </a:prstGeom>
        </p:spPr>
        <p:txBody>
          <a:bodyPr vert="horz"/>
          <a:lstStyle>
            <a:lvl1pPr>
              <a:defRPr sz="2000" b="1"/>
            </a:lvl1pPr>
          </a:lstStyle>
          <a:p>
            <a:r>
              <a:rPr lang="en-US" dirty="0"/>
              <a:t>Click to edit Master title style</a:t>
            </a:r>
          </a:p>
        </p:txBody>
      </p:sp>
    </p:spTree>
    <p:extLst>
      <p:ext uri="{BB962C8B-B14F-4D97-AF65-F5344CB8AC3E}">
        <p14:creationId xmlns:p14="http://schemas.microsoft.com/office/powerpoint/2010/main" val="2657070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447800"/>
            <a:ext cx="4038600" cy="46783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457200" y="1447800"/>
            <a:ext cx="4038600" cy="46783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0827AD1-9CEB-4831-85BF-0D3CE73341AB}" type="datetimeFigureOut">
              <a:rPr lang="en-US"/>
              <a:pPr/>
              <a:t>1/7/2019</a:t>
            </a:fld>
            <a:endParaRPr lang="en-US" dirty="0"/>
          </a:p>
        </p:txBody>
      </p:sp>
      <p:sp>
        <p:nvSpPr>
          <p:cNvPr id="9" name="Title 12"/>
          <p:cNvSpPr>
            <a:spLocks noGrp="1"/>
          </p:cNvSpPr>
          <p:nvPr>
            <p:ph type="title"/>
          </p:nvPr>
        </p:nvSpPr>
        <p:spPr>
          <a:xfrm>
            <a:off x="261816" y="446612"/>
            <a:ext cx="8229600" cy="460573"/>
          </a:xfrm>
          <a:prstGeom prst="rect">
            <a:avLst/>
          </a:prstGeom>
        </p:spPr>
        <p:txBody>
          <a:bodyPr vert="horz"/>
          <a:lstStyle>
            <a:lvl1pPr>
              <a:defRPr sz="2000" b="1"/>
            </a:lvl1pPr>
          </a:lstStyle>
          <a:p>
            <a:r>
              <a:rPr lang="en-US" dirty="0"/>
              <a:t>Click to edit Master title style</a:t>
            </a:r>
          </a:p>
        </p:txBody>
      </p:sp>
    </p:spTree>
    <p:extLst>
      <p:ext uri="{BB962C8B-B14F-4D97-AF65-F5344CB8AC3E}">
        <p14:creationId xmlns:p14="http://schemas.microsoft.com/office/powerpoint/2010/main" val="2051453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2"/>
          <p:cNvSpPr>
            <a:spLocks noGrp="1"/>
          </p:cNvSpPr>
          <p:nvPr>
            <p:ph type="title"/>
          </p:nvPr>
        </p:nvSpPr>
        <p:spPr>
          <a:xfrm>
            <a:off x="261816" y="446612"/>
            <a:ext cx="8229600" cy="460573"/>
          </a:xfrm>
          <a:prstGeom prst="rect">
            <a:avLst/>
          </a:prstGeom>
        </p:spPr>
        <p:txBody>
          <a:bodyPr vert="horz"/>
          <a:lstStyle>
            <a:lvl1pPr>
              <a:defRPr sz="2000" b="1"/>
            </a:lvl1pPr>
          </a:lstStyle>
          <a:p>
            <a:r>
              <a:rPr lang="en-US" dirty="0"/>
              <a:t>Click to edit Master title style</a:t>
            </a:r>
          </a:p>
        </p:txBody>
      </p:sp>
    </p:spTree>
    <p:extLst>
      <p:ext uri="{BB962C8B-B14F-4D97-AF65-F5344CB8AC3E}">
        <p14:creationId xmlns:p14="http://schemas.microsoft.com/office/powerpoint/2010/main" val="23650409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2"/>
          <p:cNvSpPr>
            <a:spLocks noGrp="1"/>
          </p:cNvSpPr>
          <p:nvPr>
            <p:ph type="title"/>
          </p:nvPr>
        </p:nvSpPr>
        <p:spPr>
          <a:xfrm>
            <a:off x="261816" y="446612"/>
            <a:ext cx="8229600" cy="460573"/>
          </a:xfrm>
          <a:prstGeom prst="rect">
            <a:avLst/>
          </a:prstGeom>
        </p:spPr>
        <p:txBody>
          <a:bodyPr vert="horz"/>
          <a:lstStyle>
            <a:lvl1pPr>
              <a:defRPr sz="2000" b="1"/>
            </a:lvl1pPr>
          </a:lstStyle>
          <a:p>
            <a:r>
              <a:rPr lang="en-US" dirty="0"/>
              <a:t>Click to edit Master title style</a:t>
            </a:r>
          </a:p>
        </p:txBody>
      </p:sp>
    </p:spTree>
    <p:extLst>
      <p:ext uri="{BB962C8B-B14F-4D97-AF65-F5344CB8AC3E}">
        <p14:creationId xmlns:p14="http://schemas.microsoft.com/office/powerpoint/2010/main" val="40706617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2"/>
          <p:cNvSpPr>
            <a:spLocks noGrp="1"/>
          </p:cNvSpPr>
          <p:nvPr>
            <p:ph type="title"/>
          </p:nvPr>
        </p:nvSpPr>
        <p:spPr>
          <a:xfrm>
            <a:off x="261816" y="446612"/>
            <a:ext cx="8229600" cy="460573"/>
          </a:xfrm>
          <a:prstGeom prst="rect">
            <a:avLst/>
          </a:prstGeom>
        </p:spPr>
        <p:txBody>
          <a:bodyPr vert="horz"/>
          <a:lstStyle>
            <a:lvl1pPr>
              <a:defRPr sz="2000" b="1"/>
            </a:lvl1pPr>
          </a:lstStyle>
          <a:p>
            <a:r>
              <a:rPr lang="en-US" dirty="0"/>
              <a:t>Click to edit Master title style</a:t>
            </a:r>
          </a:p>
        </p:txBody>
      </p:sp>
    </p:spTree>
    <p:extLst>
      <p:ext uri="{BB962C8B-B14F-4D97-AF65-F5344CB8AC3E}">
        <p14:creationId xmlns:p14="http://schemas.microsoft.com/office/powerpoint/2010/main" val="8388869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End Slide">
    <p:bg bwMode="ltGray">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990600" y="1646897"/>
            <a:ext cx="6329485" cy="676903"/>
          </a:xfrm>
          <a:prstGeom prst="rect">
            <a:avLst/>
          </a:prstGeom>
        </p:spPr>
        <p:txBody>
          <a:bodyPr anchor="ctr">
            <a:normAutofit/>
          </a:bodyPr>
          <a:lstStyle>
            <a:lvl1pPr>
              <a:defRPr sz="2800" b="0">
                <a:solidFill>
                  <a:srgbClr val="FFFFFF"/>
                </a:solidFill>
              </a:defRPr>
            </a:lvl1pPr>
          </a:lstStyle>
          <a:p>
            <a:r>
              <a:rPr lang="en-US" dirty="0"/>
              <a:t>Click to edit Master title style</a:t>
            </a:r>
          </a:p>
        </p:txBody>
      </p:sp>
      <p:sp>
        <p:nvSpPr>
          <p:cNvPr id="9" name="Subtitle 2"/>
          <p:cNvSpPr>
            <a:spLocks noGrp="1"/>
          </p:cNvSpPr>
          <p:nvPr>
            <p:ph type="subTitle" idx="1"/>
          </p:nvPr>
        </p:nvSpPr>
        <p:spPr>
          <a:xfrm>
            <a:off x="980688" y="2407541"/>
            <a:ext cx="6367309" cy="348918"/>
          </a:xfrm>
          <a:noFill/>
          <a:ln>
            <a:noFill/>
          </a:ln>
          <a:extLst/>
        </p:spPr>
        <p:txBody>
          <a:bodyPr anchor="b"/>
          <a:lstStyle>
            <a:lvl1pPr marL="0" indent="0">
              <a:buNone/>
              <a:defRPr lang="en-US" sz="1800" dirty="0">
                <a:solidFill>
                  <a:srgbClr val="FFFFFF"/>
                </a:solidFill>
                <a:latin typeface="+mj-lt"/>
                <a:ea typeface="+mj-ea"/>
                <a:cs typeface="+mj-cs"/>
              </a:defRPr>
            </a:lvl1pPr>
          </a:lstStyle>
          <a:p>
            <a:pPr lvl="0"/>
            <a:r>
              <a:rPr lang="en-US" dirty="0"/>
              <a:t>Click to edit Master subtitle style</a:t>
            </a:r>
          </a:p>
        </p:txBody>
      </p:sp>
    </p:spTree>
    <p:extLst>
      <p:ext uri="{BB962C8B-B14F-4D97-AF65-F5344CB8AC3E}">
        <p14:creationId xmlns:p14="http://schemas.microsoft.com/office/powerpoint/2010/main" val="60928308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2"/>
          <p:cNvSpPr>
            <a:spLocks noGrp="1"/>
          </p:cNvSpPr>
          <p:nvPr>
            <p:ph type="title"/>
          </p:nvPr>
        </p:nvSpPr>
        <p:spPr>
          <a:xfrm>
            <a:off x="261816" y="446612"/>
            <a:ext cx="8229600" cy="460573"/>
          </a:xfrm>
          <a:prstGeom prst="rect">
            <a:avLst/>
          </a:prstGeom>
        </p:spPr>
        <p:txBody>
          <a:bodyPr vert="horz"/>
          <a:lstStyle>
            <a:lvl1pPr>
              <a:defRPr sz="2000" b="1"/>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2"/>
          <p:cNvSpPr>
            <a:spLocks noGrp="1"/>
          </p:cNvSpPr>
          <p:nvPr>
            <p:ph type="title"/>
          </p:nvPr>
        </p:nvSpPr>
        <p:spPr>
          <a:xfrm>
            <a:off x="261816" y="446612"/>
            <a:ext cx="8229600" cy="460573"/>
          </a:xfrm>
          <a:prstGeom prst="rect">
            <a:avLst/>
          </a:prstGeom>
        </p:spPr>
        <p:txBody>
          <a:bodyPr vert="horz"/>
          <a:lstStyle>
            <a:lvl1pPr>
              <a:defRPr sz="2000" b="1"/>
            </a:lvl1pPr>
          </a:lstStyle>
          <a:p>
            <a:r>
              <a:rPr lang="en-US" smtClean="0"/>
              <a:t>Click to edit Master title style</a:t>
            </a:r>
            <a:endParaRPr lang="en-US" dirty="0"/>
          </a:p>
        </p:txBody>
      </p:sp>
    </p:spTree>
    <p:extLst>
      <p:ext uri="{BB962C8B-B14F-4D97-AF65-F5344CB8AC3E}">
        <p14:creationId xmlns:p14="http://schemas.microsoft.com/office/powerpoint/2010/main" val="1464539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2"/>
          <p:cNvSpPr>
            <a:spLocks noGrp="1"/>
          </p:cNvSpPr>
          <p:nvPr>
            <p:ph type="title"/>
          </p:nvPr>
        </p:nvSpPr>
        <p:spPr>
          <a:xfrm>
            <a:off x="261816" y="446612"/>
            <a:ext cx="8229600" cy="460573"/>
          </a:xfrm>
          <a:prstGeom prst="rect">
            <a:avLst/>
          </a:prstGeom>
        </p:spPr>
        <p:txBody>
          <a:bodyPr vert="horz"/>
          <a:lstStyle>
            <a:lvl1pPr>
              <a:defRPr sz="2000" b="1"/>
            </a:lvl1pPr>
          </a:lstStyle>
          <a:p>
            <a:r>
              <a:rPr lang="en-US" smtClean="0"/>
              <a:t>Click to edit Master title style</a:t>
            </a:r>
            <a:endParaRPr lang="en-US" dirty="0"/>
          </a:p>
        </p:txBody>
      </p:sp>
    </p:spTree>
    <p:extLst>
      <p:ext uri="{BB962C8B-B14F-4D97-AF65-F5344CB8AC3E}">
        <p14:creationId xmlns:p14="http://schemas.microsoft.com/office/powerpoint/2010/main" val="2617020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End Slide">
    <p:bg bwMode="ltGray">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646897"/>
            <a:ext cx="6329485" cy="676903"/>
          </a:xfrm>
          <a:prstGeom prst="rect">
            <a:avLst/>
          </a:prstGeom>
        </p:spPr>
        <p:txBody>
          <a:bodyPr anchor="ctr">
            <a:normAutofit/>
          </a:bodyPr>
          <a:lstStyle>
            <a:lvl1pPr>
              <a:defRPr sz="2800" b="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80688" y="2407541"/>
            <a:ext cx="6367309" cy="348918"/>
          </a:xfrm>
          <a:noFill/>
          <a:ln>
            <a:noFill/>
          </a:ln>
          <a:extLst/>
        </p:spPr>
        <p:txBody>
          <a:bodyPr anchor="b"/>
          <a:lstStyle>
            <a:lvl1pPr marL="0" indent="0">
              <a:buNone/>
              <a:defRPr lang="en-US" sz="1800" dirty="0">
                <a:solidFill>
                  <a:srgbClr val="FFFFFF"/>
                </a:solidFill>
                <a:latin typeface="+mj-lt"/>
                <a:ea typeface="+mj-ea"/>
                <a:cs typeface="+mj-cs"/>
              </a:defRPr>
            </a:lvl1pPr>
          </a:lstStyle>
          <a:p>
            <a:pPr lvl="0"/>
            <a:r>
              <a:rPr lang="en-US" smtClean="0"/>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2_Title Slide">
    <p:bg bwMode="gray">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7650" name="Title Placeholder 1"/>
          <p:cNvSpPr>
            <a:spLocks noGrp="1"/>
          </p:cNvSpPr>
          <p:nvPr>
            <p:ph type="ctrTitle"/>
          </p:nvPr>
        </p:nvSpPr>
        <p:spPr>
          <a:xfrm>
            <a:off x="4570692" y="2087856"/>
            <a:ext cx="4172936" cy="1005472"/>
          </a:xfrm>
          <a:prstGeom prst="rect">
            <a:avLst/>
          </a:prstGeom>
          <a:ln/>
        </p:spPr>
        <p:txBody>
          <a:bodyPr anchor="b" anchorCtr="0"/>
          <a:lstStyle>
            <a:lvl1pPr marL="0" indent="0">
              <a:defRPr sz="2800" b="1" smtClean="0">
                <a:solidFill>
                  <a:schemeClr val="bg1"/>
                </a:solidFill>
              </a:defRPr>
            </a:lvl1pPr>
          </a:lstStyle>
          <a:p>
            <a:r>
              <a:rPr lang="en-US" smtClean="0"/>
              <a:t>Click to edit Master title style</a:t>
            </a:r>
            <a:endParaRPr lang="en-US" dirty="0" smtClean="0"/>
          </a:p>
        </p:txBody>
      </p:sp>
      <p:sp>
        <p:nvSpPr>
          <p:cNvPr id="27651" name="Text Placeholder 2"/>
          <p:cNvSpPr>
            <a:spLocks noGrp="1"/>
          </p:cNvSpPr>
          <p:nvPr>
            <p:ph type="subTitle" idx="1"/>
          </p:nvPr>
        </p:nvSpPr>
        <p:spPr>
          <a:xfrm>
            <a:off x="4570691" y="3197043"/>
            <a:ext cx="4170653" cy="740563"/>
          </a:xfrm>
        </p:spPr>
        <p:txBody>
          <a:bodyPr/>
          <a:lstStyle>
            <a:lvl1pPr marL="0" indent="0">
              <a:buFont typeface="Arial" charset="0"/>
              <a:buNone/>
              <a:defRPr sz="1800" smtClean="0">
                <a:solidFill>
                  <a:srgbClr val="FFFFFF"/>
                </a:solidFill>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367573845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image" Target="../media/image1.jpg"/><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2.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rotWithShape="1">
          <a:blip r:embed="rId25"/>
          <a:stretch>
            <a:fillRect/>
          </a:stretch>
        </a:blipFill>
        <a:effectLst/>
      </p:bgPr>
    </p:bg>
    <p:spTree>
      <p:nvGrpSpPr>
        <p:cNvPr id="1" name=""/>
        <p:cNvGrpSpPr/>
        <p:nvPr/>
      </p:nvGrpSpPr>
      <p:grpSpPr>
        <a:xfrm>
          <a:off x="0" y="0"/>
          <a:ext cx="0" cy="0"/>
          <a:chOff x="0" y="0"/>
          <a:chExt cx="0" cy="0"/>
        </a:xfrm>
      </p:grpSpPr>
      <p:sp>
        <p:nvSpPr>
          <p:cNvPr id="3075" name="Text Placeholder 2"/>
          <p:cNvSpPr>
            <a:spLocks noGrp="1"/>
          </p:cNvSpPr>
          <p:nvPr>
            <p:ph type="body" idx="1"/>
          </p:nvPr>
        </p:nvSpPr>
        <p:spPr bwMode="auto">
          <a:xfrm>
            <a:off x="723900" y="1728788"/>
            <a:ext cx="7696200" cy="4473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77042"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13976CF4-515D-4020-9E55-87DB320D703B}" type="datetimeFigureOut">
              <a:rPr lang="en-US" smtClean="0"/>
              <a:pPr/>
              <a:t>1/7/2019</a:t>
            </a:fld>
            <a:endParaRPr lang="en-US"/>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53" r:id="rId23"/>
  </p:sldLayoutIdLst>
  <p:transition>
    <p:fade/>
  </p:transition>
  <p:txStyles>
    <p:titleStyle>
      <a:lvl1pPr marL="342900" indent="-342900" algn="l" rtl="0" eaLnBrk="1" fontAlgn="base" hangingPunct="1">
        <a:spcBef>
          <a:spcPct val="20000"/>
        </a:spcBef>
        <a:spcAft>
          <a:spcPct val="0"/>
        </a:spcAft>
        <a:buFont typeface="Arial" pitchFamily="-32" charset="0"/>
        <a:defRPr sz="1600" kern="1200">
          <a:solidFill>
            <a:schemeClr val="bg1"/>
          </a:solidFill>
          <a:latin typeface="+mj-lt"/>
          <a:ea typeface="+mj-ea"/>
          <a:cs typeface="+mj-cs"/>
        </a:defRPr>
      </a:lvl1pPr>
      <a:lvl2pPr marL="342900" indent="-342900" algn="l" rtl="0" eaLnBrk="1" fontAlgn="base" hangingPunct="1">
        <a:spcBef>
          <a:spcPct val="20000"/>
        </a:spcBef>
        <a:spcAft>
          <a:spcPct val="0"/>
        </a:spcAft>
        <a:buFont typeface="Arial" pitchFamily="-32" charset="0"/>
        <a:defRPr sz="1600">
          <a:solidFill>
            <a:schemeClr val="bg1"/>
          </a:solidFill>
          <a:latin typeface="Arial" charset="0"/>
        </a:defRPr>
      </a:lvl2pPr>
      <a:lvl3pPr marL="342900" indent="-342900" algn="l" rtl="0" eaLnBrk="1" fontAlgn="base" hangingPunct="1">
        <a:spcBef>
          <a:spcPct val="20000"/>
        </a:spcBef>
        <a:spcAft>
          <a:spcPct val="0"/>
        </a:spcAft>
        <a:buFont typeface="Arial" pitchFamily="-32" charset="0"/>
        <a:defRPr sz="1600">
          <a:solidFill>
            <a:schemeClr val="bg1"/>
          </a:solidFill>
          <a:latin typeface="Arial" charset="0"/>
        </a:defRPr>
      </a:lvl3pPr>
      <a:lvl4pPr marL="342900" indent="-342900" algn="l" rtl="0" eaLnBrk="1" fontAlgn="base" hangingPunct="1">
        <a:spcBef>
          <a:spcPct val="20000"/>
        </a:spcBef>
        <a:spcAft>
          <a:spcPct val="0"/>
        </a:spcAft>
        <a:buFont typeface="Arial" pitchFamily="-32" charset="0"/>
        <a:defRPr sz="1600">
          <a:solidFill>
            <a:schemeClr val="bg1"/>
          </a:solidFill>
          <a:latin typeface="Arial" charset="0"/>
        </a:defRPr>
      </a:lvl4pPr>
      <a:lvl5pPr marL="342900" indent="-342900" algn="l" rtl="0" eaLnBrk="1" fontAlgn="base" hangingPunct="1">
        <a:spcBef>
          <a:spcPct val="20000"/>
        </a:spcBef>
        <a:spcAft>
          <a:spcPct val="0"/>
        </a:spcAft>
        <a:buFont typeface="Arial" pitchFamily="-32" charset="0"/>
        <a:defRPr sz="1600">
          <a:solidFill>
            <a:schemeClr val="bg1"/>
          </a:solidFill>
          <a:latin typeface="Arial" charset="0"/>
        </a:defRPr>
      </a:lvl5pPr>
      <a:lvl6pPr marL="800100" indent="-342900" algn="l" rtl="0" eaLnBrk="1" fontAlgn="base" hangingPunct="1">
        <a:spcBef>
          <a:spcPct val="20000"/>
        </a:spcBef>
        <a:spcAft>
          <a:spcPct val="0"/>
        </a:spcAft>
        <a:buFont typeface="Arial" charset="0"/>
        <a:defRPr sz="1600">
          <a:solidFill>
            <a:schemeClr val="bg1"/>
          </a:solidFill>
          <a:latin typeface="Arial" charset="0"/>
        </a:defRPr>
      </a:lvl6pPr>
      <a:lvl7pPr marL="1257300" indent="-342900" algn="l" rtl="0" eaLnBrk="1" fontAlgn="base" hangingPunct="1">
        <a:spcBef>
          <a:spcPct val="20000"/>
        </a:spcBef>
        <a:spcAft>
          <a:spcPct val="0"/>
        </a:spcAft>
        <a:buFont typeface="Arial" charset="0"/>
        <a:defRPr sz="1600">
          <a:solidFill>
            <a:schemeClr val="bg1"/>
          </a:solidFill>
          <a:latin typeface="Arial" charset="0"/>
        </a:defRPr>
      </a:lvl7pPr>
      <a:lvl8pPr marL="1714500" indent="-342900" algn="l" rtl="0" eaLnBrk="1" fontAlgn="base" hangingPunct="1">
        <a:spcBef>
          <a:spcPct val="20000"/>
        </a:spcBef>
        <a:spcAft>
          <a:spcPct val="0"/>
        </a:spcAft>
        <a:buFont typeface="Arial" charset="0"/>
        <a:defRPr sz="1600">
          <a:solidFill>
            <a:schemeClr val="bg1"/>
          </a:solidFill>
          <a:latin typeface="Arial" charset="0"/>
        </a:defRPr>
      </a:lvl8pPr>
      <a:lvl9pPr marL="2171700" indent="-342900" algn="l" rtl="0" eaLnBrk="1" fontAlgn="base" hangingPunct="1">
        <a:spcBef>
          <a:spcPct val="20000"/>
        </a:spcBef>
        <a:spcAft>
          <a:spcPct val="0"/>
        </a:spcAft>
        <a:buFont typeface="Arial" charset="0"/>
        <a:defRPr sz="1600">
          <a:solidFill>
            <a:schemeClr val="bg1"/>
          </a:solidFill>
          <a:latin typeface="Arial" charset="0"/>
        </a:defRPr>
      </a:lvl9pPr>
    </p:titleStyle>
    <p:bodyStyle>
      <a:lvl1pPr marL="342900" indent="-342900" algn="l" rtl="0" eaLnBrk="1" fontAlgn="base" hangingPunct="1">
        <a:spcBef>
          <a:spcPct val="20000"/>
        </a:spcBef>
        <a:spcAft>
          <a:spcPct val="0"/>
        </a:spcAft>
        <a:buFont typeface="Arial" pitchFamily="-32"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2" charset="0"/>
        <a:buChar char="–"/>
        <a:defRPr sz="2000" kern="1200">
          <a:solidFill>
            <a:schemeClr val="tx1"/>
          </a:solidFill>
          <a:latin typeface="+mn-lt"/>
          <a:ea typeface="ＭＳ Ｐゴシック" pitchFamily="-32" charset="-128"/>
          <a:cs typeface="+mn-cs"/>
        </a:defRPr>
      </a:lvl2pPr>
      <a:lvl3pPr marL="1143000" indent="-228600" algn="l" rtl="0" eaLnBrk="1" fontAlgn="base" hangingPunct="1">
        <a:spcBef>
          <a:spcPct val="20000"/>
        </a:spcBef>
        <a:spcAft>
          <a:spcPct val="0"/>
        </a:spcAft>
        <a:buFont typeface="Arial" pitchFamily="-32" charset="0"/>
        <a:buChar char="•"/>
        <a:defRPr kern="1200">
          <a:solidFill>
            <a:schemeClr val="tx1"/>
          </a:solidFill>
          <a:latin typeface="+mn-lt"/>
          <a:ea typeface="ＭＳ Ｐゴシック" pitchFamily="-32" charset="-128"/>
          <a:cs typeface="+mn-cs"/>
        </a:defRPr>
      </a:lvl3pPr>
      <a:lvl4pPr marL="1600200" indent="-228600" algn="l" rtl="0" eaLnBrk="1" fontAlgn="base" hangingPunct="1">
        <a:spcBef>
          <a:spcPct val="20000"/>
        </a:spcBef>
        <a:spcAft>
          <a:spcPct val="0"/>
        </a:spcAft>
        <a:buFont typeface="Arial" pitchFamily="-32" charset="0"/>
        <a:buChar char="–"/>
        <a:defRPr sz="1600" kern="1200">
          <a:solidFill>
            <a:schemeClr val="tx1"/>
          </a:solidFill>
          <a:latin typeface="+mn-lt"/>
          <a:ea typeface="ＭＳ Ｐゴシック" pitchFamily="-32" charset="-128"/>
          <a:cs typeface="+mn-cs"/>
        </a:defRPr>
      </a:lvl4pPr>
      <a:lvl5pPr marL="2057400" indent="-228600" algn="l" rtl="0" eaLnBrk="1" fontAlgn="base" hangingPunct="1">
        <a:spcBef>
          <a:spcPct val="20000"/>
        </a:spcBef>
        <a:spcAft>
          <a:spcPct val="0"/>
        </a:spcAft>
        <a:buFont typeface="Arial" pitchFamily="-32" charset="0"/>
        <a:buChar char="»"/>
        <a:defRPr sz="1600" kern="1200">
          <a:solidFill>
            <a:schemeClr val="tx1"/>
          </a:solidFill>
          <a:latin typeface="+mn-lt"/>
          <a:ea typeface="ＭＳ Ｐゴシック" pitchFamily="-3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blipFill rotWithShape="1">
          <a:blip r:embed="rId24"/>
          <a:stretch>
            <a:fillRect/>
          </a:stretch>
        </a:blipFill>
        <a:effectLst/>
      </p:bgPr>
    </p:bg>
    <p:spTree>
      <p:nvGrpSpPr>
        <p:cNvPr id="1" name=""/>
        <p:cNvGrpSpPr/>
        <p:nvPr/>
      </p:nvGrpSpPr>
      <p:grpSpPr>
        <a:xfrm>
          <a:off x="0" y="0"/>
          <a:ext cx="0" cy="0"/>
          <a:chOff x="0" y="0"/>
          <a:chExt cx="0" cy="0"/>
        </a:xfrm>
      </p:grpSpPr>
      <p:sp>
        <p:nvSpPr>
          <p:cNvPr id="3075" name="Text Placeholder 2"/>
          <p:cNvSpPr>
            <a:spLocks noGrp="1"/>
          </p:cNvSpPr>
          <p:nvPr>
            <p:ph type="body" idx="1"/>
          </p:nvPr>
        </p:nvSpPr>
        <p:spPr bwMode="auto">
          <a:xfrm>
            <a:off x="723900" y="1728788"/>
            <a:ext cx="7696200" cy="4473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77042"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13976CF4-515D-4020-9E55-87DB320D703B}" type="datetimeFigureOut">
              <a:rPr lang="en-US" smtClean="0"/>
              <a:pPr/>
              <a:t>1/7/2019</a:t>
            </a:fld>
            <a:endParaRPr lang="en-US" dirty="0"/>
          </a:p>
        </p:txBody>
      </p:sp>
    </p:spTree>
    <p:extLst>
      <p:ext uri="{BB962C8B-B14F-4D97-AF65-F5344CB8AC3E}">
        <p14:creationId xmlns:p14="http://schemas.microsoft.com/office/powerpoint/2010/main" val="215488588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Lst>
  <p:transition>
    <p:fade/>
  </p:transition>
  <p:txStyles>
    <p:titleStyle>
      <a:lvl1pPr marL="342900" indent="-342900" algn="l" rtl="0" eaLnBrk="0" fontAlgn="base" hangingPunct="0">
        <a:spcBef>
          <a:spcPct val="20000"/>
        </a:spcBef>
        <a:spcAft>
          <a:spcPct val="0"/>
        </a:spcAft>
        <a:buFont typeface="Arial" pitchFamily="-32" charset="0"/>
        <a:defRPr sz="1600" kern="1200">
          <a:solidFill>
            <a:schemeClr val="bg1"/>
          </a:solidFill>
          <a:latin typeface="+mj-lt"/>
          <a:ea typeface="+mj-ea"/>
          <a:cs typeface="+mj-cs"/>
        </a:defRPr>
      </a:lvl1pPr>
      <a:lvl2pPr marL="342900" indent="-342900" algn="l" rtl="0" eaLnBrk="0" fontAlgn="base" hangingPunct="0">
        <a:spcBef>
          <a:spcPct val="20000"/>
        </a:spcBef>
        <a:spcAft>
          <a:spcPct val="0"/>
        </a:spcAft>
        <a:buFont typeface="Arial" pitchFamily="-32" charset="0"/>
        <a:defRPr sz="1600">
          <a:solidFill>
            <a:schemeClr val="bg1"/>
          </a:solidFill>
          <a:latin typeface="Arial" charset="0"/>
        </a:defRPr>
      </a:lvl2pPr>
      <a:lvl3pPr marL="342900" indent="-342900" algn="l" rtl="0" eaLnBrk="0" fontAlgn="base" hangingPunct="0">
        <a:spcBef>
          <a:spcPct val="20000"/>
        </a:spcBef>
        <a:spcAft>
          <a:spcPct val="0"/>
        </a:spcAft>
        <a:buFont typeface="Arial" pitchFamily="-32" charset="0"/>
        <a:defRPr sz="1600">
          <a:solidFill>
            <a:schemeClr val="bg1"/>
          </a:solidFill>
          <a:latin typeface="Arial" charset="0"/>
        </a:defRPr>
      </a:lvl3pPr>
      <a:lvl4pPr marL="342900" indent="-342900" algn="l" rtl="0" eaLnBrk="0" fontAlgn="base" hangingPunct="0">
        <a:spcBef>
          <a:spcPct val="20000"/>
        </a:spcBef>
        <a:spcAft>
          <a:spcPct val="0"/>
        </a:spcAft>
        <a:buFont typeface="Arial" pitchFamily="-32" charset="0"/>
        <a:defRPr sz="1600">
          <a:solidFill>
            <a:schemeClr val="bg1"/>
          </a:solidFill>
          <a:latin typeface="Arial" charset="0"/>
        </a:defRPr>
      </a:lvl4pPr>
      <a:lvl5pPr marL="342900" indent="-342900" algn="l" rtl="0" eaLnBrk="0" fontAlgn="base" hangingPunct="0">
        <a:spcBef>
          <a:spcPct val="20000"/>
        </a:spcBef>
        <a:spcAft>
          <a:spcPct val="0"/>
        </a:spcAft>
        <a:buFont typeface="Arial" pitchFamily="-32" charset="0"/>
        <a:defRPr sz="1600">
          <a:solidFill>
            <a:schemeClr val="bg1"/>
          </a:solidFill>
          <a:latin typeface="Arial" charset="0"/>
        </a:defRPr>
      </a:lvl5pPr>
      <a:lvl6pPr marL="800100" indent="-342900" algn="l" rtl="0" eaLnBrk="1" fontAlgn="base" hangingPunct="1">
        <a:spcBef>
          <a:spcPct val="20000"/>
        </a:spcBef>
        <a:spcAft>
          <a:spcPct val="0"/>
        </a:spcAft>
        <a:buFont typeface="Arial" charset="0"/>
        <a:defRPr sz="1600">
          <a:solidFill>
            <a:schemeClr val="bg1"/>
          </a:solidFill>
          <a:latin typeface="Arial" charset="0"/>
        </a:defRPr>
      </a:lvl6pPr>
      <a:lvl7pPr marL="1257300" indent="-342900" algn="l" rtl="0" eaLnBrk="1" fontAlgn="base" hangingPunct="1">
        <a:spcBef>
          <a:spcPct val="20000"/>
        </a:spcBef>
        <a:spcAft>
          <a:spcPct val="0"/>
        </a:spcAft>
        <a:buFont typeface="Arial" charset="0"/>
        <a:defRPr sz="1600">
          <a:solidFill>
            <a:schemeClr val="bg1"/>
          </a:solidFill>
          <a:latin typeface="Arial" charset="0"/>
        </a:defRPr>
      </a:lvl7pPr>
      <a:lvl8pPr marL="1714500" indent="-342900" algn="l" rtl="0" eaLnBrk="1" fontAlgn="base" hangingPunct="1">
        <a:spcBef>
          <a:spcPct val="20000"/>
        </a:spcBef>
        <a:spcAft>
          <a:spcPct val="0"/>
        </a:spcAft>
        <a:buFont typeface="Arial" charset="0"/>
        <a:defRPr sz="1600">
          <a:solidFill>
            <a:schemeClr val="bg1"/>
          </a:solidFill>
          <a:latin typeface="Arial" charset="0"/>
        </a:defRPr>
      </a:lvl8pPr>
      <a:lvl9pPr marL="2171700" indent="-342900" algn="l" rtl="0" eaLnBrk="1" fontAlgn="base" hangingPunct="1">
        <a:spcBef>
          <a:spcPct val="20000"/>
        </a:spcBef>
        <a:spcAft>
          <a:spcPct val="0"/>
        </a:spcAft>
        <a:buFont typeface="Arial" charset="0"/>
        <a:defRPr sz="1600">
          <a:solidFill>
            <a:schemeClr val="bg1"/>
          </a:solidFill>
          <a:latin typeface="Arial" charset="0"/>
        </a:defRPr>
      </a:lvl9pPr>
    </p:titleStyle>
    <p:bodyStyle>
      <a:lvl1pPr marL="342900" indent="-342900" algn="l" rtl="0" eaLnBrk="0" fontAlgn="base" hangingPunct="0">
        <a:spcBef>
          <a:spcPct val="20000"/>
        </a:spcBef>
        <a:spcAft>
          <a:spcPct val="0"/>
        </a:spcAft>
        <a:buFont typeface="Arial" pitchFamily="-32"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2" charset="0"/>
        <a:buChar char="–"/>
        <a:defRPr sz="2000" kern="1200">
          <a:solidFill>
            <a:schemeClr val="tx1"/>
          </a:solidFill>
          <a:latin typeface="+mn-lt"/>
          <a:ea typeface="ＭＳ Ｐゴシック" pitchFamily="-32" charset="-128"/>
          <a:cs typeface="+mn-cs"/>
        </a:defRPr>
      </a:lvl2pPr>
      <a:lvl3pPr marL="1143000" indent="-228600" algn="l" rtl="0" eaLnBrk="0" fontAlgn="base" hangingPunct="0">
        <a:spcBef>
          <a:spcPct val="20000"/>
        </a:spcBef>
        <a:spcAft>
          <a:spcPct val="0"/>
        </a:spcAft>
        <a:buFont typeface="Arial" pitchFamily="-32" charset="0"/>
        <a:buChar char="•"/>
        <a:defRPr kern="1200">
          <a:solidFill>
            <a:schemeClr val="tx1"/>
          </a:solidFill>
          <a:latin typeface="+mn-lt"/>
          <a:ea typeface="ＭＳ Ｐゴシック" pitchFamily="-32" charset="-128"/>
          <a:cs typeface="+mn-cs"/>
        </a:defRPr>
      </a:lvl3pPr>
      <a:lvl4pPr marL="1600200" indent="-228600" algn="l" rtl="0" eaLnBrk="0" fontAlgn="base" hangingPunct="0">
        <a:spcBef>
          <a:spcPct val="20000"/>
        </a:spcBef>
        <a:spcAft>
          <a:spcPct val="0"/>
        </a:spcAft>
        <a:buFont typeface="Arial" pitchFamily="-32" charset="0"/>
        <a:buChar char="–"/>
        <a:defRPr sz="1600" kern="1200">
          <a:solidFill>
            <a:schemeClr val="tx1"/>
          </a:solidFill>
          <a:latin typeface="+mn-lt"/>
          <a:ea typeface="ＭＳ Ｐゴシック" pitchFamily="-32" charset="-128"/>
          <a:cs typeface="+mn-cs"/>
        </a:defRPr>
      </a:lvl4pPr>
      <a:lvl5pPr marL="2057400" indent="-228600" algn="l" rtl="0" eaLnBrk="0" fontAlgn="base" hangingPunct="0">
        <a:spcBef>
          <a:spcPct val="20000"/>
        </a:spcBef>
        <a:spcAft>
          <a:spcPct val="0"/>
        </a:spcAft>
        <a:buFont typeface="Arial" pitchFamily="-32" charset="0"/>
        <a:buChar char="»"/>
        <a:defRPr sz="1600" kern="1200">
          <a:solidFill>
            <a:schemeClr val="tx1"/>
          </a:solidFill>
          <a:latin typeface="+mn-lt"/>
          <a:ea typeface="ＭＳ Ｐゴシック" pitchFamily="-3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Awesome Amphibians!</a:t>
            </a:r>
            <a:endParaRPr lang="en-US" sz="4000" dirty="0"/>
          </a:p>
        </p:txBody>
      </p:sp>
      <p:sp>
        <p:nvSpPr>
          <p:cNvPr id="3" name="Subtitle 2"/>
          <p:cNvSpPr>
            <a:spLocks noGrp="1"/>
          </p:cNvSpPr>
          <p:nvPr>
            <p:ph type="subTitle" idx="1"/>
          </p:nvPr>
        </p:nvSpPr>
        <p:spPr/>
        <p:txBody>
          <a:bodyPr/>
          <a:lstStyle/>
          <a:p>
            <a:r>
              <a:rPr lang="en-US" sz="2800" dirty="0" smtClean="0"/>
              <a:t>What’s the Problem?</a:t>
            </a:r>
            <a:endParaRPr lang="en-US" sz="2800" dirty="0"/>
          </a:p>
        </p:txBody>
      </p:sp>
    </p:spTree>
    <p:extLst>
      <p:ext uri="{BB962C8B-B14F-4D97-AF65-F5344CB8AC3E}">
        <p14:creationId xmlns:p14="http://schemas.microsoft.com/office/powerpoint/2010/main" val="252621877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6"/>
          <p:cNvSpPr>
            <a:spLocks noGrp="1"/>
          </p:cNvSpPr>
          <p:nvPr>
            <p:ph type="title"/>
          </p:nvPr>
        </p:nvSpPr>
        <p:spPr/>
        <p:txBody>
          <a:bodyPr/>
          <a:lstStyle/>
          <a:p>
            <a:pPr eaLnBrk="1" hangingPunct="1"/>
            <a:r>
              <a:rPr lang="da-DK" dirty="0" smtClean="0"/>
              <a:t>What do you Need to Know? </a:t>
            </a:r>
            <a:endParaRPr dirty="0"/>
          </a:p>
        </p:txBody>
      </p:sp>
      <p:sp>
        <p:nvSpPr>
          <p:cNvPr id="3" name="TextBox 2"/>
          <p:cNvSpPr txBox="1"/>
          <p:nvPr/>
        </p:nvSpPr>
        <p:spPr>
          <a:xfrm>
            <a:off x="398525" y="1242424"/>
            <a:ext cx="8050993" cy="5232202"/>
          </a:xfrm>
          <a:prstGeom prst="rect">
            <a:avLst/>
          </a:prstGeom>
          <a:noFill/>
        </p:spPr>
        <p:txBody>
          <a:bodyPr wrap="square" rtlCol="0">
            <a:spAutoFit/>
          </a:bodyPr>
          <a:lstStyle/>
          <a:p>
            <a:r>
              <a:rPr lang="en-US" sz="2800" b="1" dirty="0" smtClean="0"/>
              <a:t>What further information do you need to solve this problem? </a:t>
            </a:r>
          </a:p>
          <a:p>
            <a:endParaRPr lang="en-US" sz="2000" dirty="0" smtClean="0"/>
          </a:p>
          <a:p>
            <a:r>
              <a:rPr lang="en-US" sz="2000" dirty="0" smtClean="0"/>
              <a:t>1. </a:t>
            </a:r>
          </a:p>
          <a:p>
            <a:endParaRPr lang="en-US" sz="2000" dirty="0" smtClean="0"/>
          </a:p>
          <a:p>
            <a:r>
              <a:rPr lang="en-US" sz="2000" dirty="0" smtClean="0"/>
              <a:t>2.</a:t>
            </a:r>
          </a:p>
          <a:p>
            <a:endParaRPr lang="en-US" sz="2000" dirty="0" smtClean="0"/>
          </a:p>
          <a:p>
            <a:r>
              <a:rPr lang="en-US" sz="2000" dirty="0" smtClean="0"/>
              <a:t>3. </a:t>
            </a:r>
          </a:p>
          <a:p>
            <a:endParaRPr lang="en-US" sz="2000" dirty="0" smtClean="0"/>
          </a:p>
          <a:p>
            <a:r>
              <a:rPr lang="en-US" sz="2000" dirty="0" smtClean="0"/>
              <a:t>4. </a:t>
            </a:r>
          </a:p>
          <a:p>
            <a:endParaRPr lang="en-US" sz="2000" dirty="0" smtClean="0"/>
          </a:p>
          <a:p>
            <a:r>
              <a:rPr lang="en-US" sz="2000" dirty="0" smtClean="0"/>
              <a:t>5.</a:t>
            </a:r>
          </a:p>
          <a:p>
            <a:endParaRPr lang="en-US" sz="2000" dirty="0" smtClean="0"/>
          </a:p>
          <a:p>
            <a:r>
              <a:rPr lang="en-US" sz="2000" dirty="0" smtClean="0"/>
              <a:t>6.</a:t>
            </a:r>
          </a:p>
          <a:p>
            <a:endParaRPr lang="en-US" sz="2000" dirty="0" smtClean="0"/>
          </a:p>
          <a:p>
            <a:endParaRPr lang="en-US" dirty="0"/>
          </a:p>
        </p:txBody>
      </p:sp>
      <p:pic>
        <p:nvPicPr>
          <p:cNvPr id="7170" name="Picture 2" descr="http://4.bp.blogspot.com/-9zDwyfAVovk/To9J8k6UQzI/AAAAAAAADlc/3tUaxUc5BSY/s1600/2011-10-06RHawk0194FrogRelea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8728" y="2751555"/>
            <a:ext cx="3764440" cy="24939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Grp="1"/>
          </p:cNvSpPr>
          <p:nvPr>
            <p:ph type="title"/>
          </p:nvPr>
        </p:nvSpPr>
        <p:spPr/>
        <p:txBody>
          <a:bodyPr/>
          <a:lstStyle/>
          <a:p>
            <a:pPr eaLnBrk="1" hangingPunct="1"/>
            <a:r>
              <a:rPr dirty="0" smtClean="0"/>
              <a:t>Discussion </a:t>
            </a:r>
            <a:endParaRPr dirty="0"/>
          </a:p>
        </p:txBody>
      </p:sp>
      <p:sp>
        <p:nvSpPr>
          <p:cNvPr id="2" name="TextBox 1"/>
          <p:cNvSpPr txBox="1"/>
          <p:nvPr/>
        </p:nvSpPr>
        <p:spPr>
          <a:xfrm>
            <a:off x="320040" y="1307388"/>
            <a:ext cx="8580120" cy="2246769"/>
          </a:xfrm>
          <a:prstGeom prst="rect">
            <a:avLst/>
          </a:prstGeom>
          <a:noFill/>
        </p:spPr>
        <p:txBody>
          <a:bodyPr wrap="square" rtlCol="0">
            <a:spAutoFit/>
          </a:bodyPr>
          <a:lstStyle/>
          <a:p>
            <a:r>
              <a:rPr lang="en-US" sz="2800" dirty="0" smtClean="0"/>
              <a:t>After </a:t>
            </a:r>
            <a:r>
              <a:rPr lang="en-US" sz="2800" dirty="0"/>
              <a:t>reading through the letter </a:t>
            </a:r>
            <a:r>
              <a:rPr lang="en-US" sz="2800" dirty="0" smtClean="0"/>
              <a:t>and reviewing the video you have compiled a great list of things you already know and things you need to research. Your teacher will continue to guide you through the next steps of solving this problem. </a:t>
            </a:r>
            <a:endParaRPr lang="en-US" dirty="0"/>
          </a:p>
        </p:txBody>
      </p:sp>
      <p:pic>
        <p:nvPicPr>
          <p:cNvPr id="6146" name="Picture 2" descr="http://4.bp.blogspot.com/-B0zX1CZUKAY/UVxma-NMEJI/AAAAAAAAHuU/3dylEoYN5Gs/s1600/2011-10-06RHawk0239FrogRelease_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3954360"/>
            <a:ext cx="3657600" cy="24213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2193" y="2572873"/>
            <a:ext cx="6875361" cy="676903"/>
          </a:xfrm>
        </p:spPr>
        <p:txBody>
          <a:bodyPr>
            <a:normAutofit fontScale="90000"/>
          </a:bodyPr>
          <a:lstStyle/>
          <a:p>
            <a:pPr marL="0" indent="0"/>
            <a:r>
              <a:rPr lang="en-US" dirty="0"/>
              <a:t>Woodland Park Zoo saves </a:t>
            </a:r>
            <a:r>
              <a:rPr lang="en-US" dirty="0" smtClean="0"/>
              <a:t>wildlife and inspires everyone to make conservation a priority in their lives. </a:t>
            </a:r>
            <a:endParaRPr lang="en-US" dirty="0"/>
          </a:p>
        </p:txBody>
      </p:sp>
    </p:spTree>
    <p:extLst>
      <p:ext uri="{BB962C8B-B14F-4D97-AF65-F5344CB8AC3E}">
        <p14:creationId xmlns:p14="http://schemas.microsoft.com/office/powerpoint/2010/main" val="884202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ctrTitle"/>
          </p:nvPr>
        </p:nvSpPr>
        <p:spPr>
          <a:xfrm>
            <a:off x="1094773" y="2584447"/>
            <a:ext cx="6329485" cy="676903"/>
          </a:xfrm>
        </p:spPr>
        <p:txBody>
          <a:bodyPr>
            <a:normAutofit fontScale="90000"/>
          </a:bodyPr>
          <a:lstStyle/>
          <a:p>
            <a:pPr marL="0" indent="0" algn="ctr" eaLnBrk="1" hangingPunct="1"/>
            <a:r>
              <a:rPr lang="en-US" sz="6000" dirty="0"/>
              <a:t>www.zoo.org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smtClean="0"/>
              <a:t>Program </a:t>
            </a:r>
            <a:r>
              <a:rPr lang="en-US" dirty="0"/>
              <a:t>Elements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971" y="3614230"/>
            <a:ext cx="4060825"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4089" y="1115766"/>
            <a:ext cx="8695764" cy="2862322"/>
          </a:xfrm>
          <a:prstGeom prst="rect">
            <a:avLst/>
          </a:prstGeom>
          <a:noFill/>
          <a:ln>
            <a:noFill/>
          </a:ln>
        </p:spPr>
        <p:txBody>
          <a:bodyPr wrap="square" rtlCol="0">
            <a:spAutoFit/>
          </a:bodyPr>
          <a:lstStyle/>
          <a:p>
            <a:pPr>
              <a:lnSpc>
                <a:spcPct val="150000"/>
              </a:lnSpc>
            </a:pPr>
            <a:endParaRPr lang="en-US" sz="2000" b="1" dirty="0" smtClean="0"/>
          </a:p>
          <a:p>
            <a:pPr marL="342900" indent="-342900">
              <a:lnSpc>
                <a:spcPct val="150000"/>
              </a:lnSpc>
              <a:buAutoNum type="arabicPeriod"/>
            </a:pPr>
            <a:r>
              <a:rPr lang="en-US" sz="2000" b="1" dirty="0" smtClean="0">
                <a:solidFill>
                  <a:schemeClr val="tx2">
                    <a:lumMod val="75000"/>
                  </a:schemeClr>
                </a:solidFill>
              </a:rPr>
              <a:t>Meet the Problem (at school)</a:t>
            </a:r>
          </a:p>
          <a:p>
            <a:pPr marL="342900" indent="-342900">
              <a:lnSpc>
                <a:spcPct val="150000"/>
              </a:lnSpc>
              <a:buFontTx/>
              <a:buAutoNum type="arabicPeriod"/>
            </a:pPr>
            <a:r>
              <a:rPr lang="en-US" sz="2000" dirty="0" smtClean="0"/>
              <a:t>Outdoor </a:t>
            </a:r>
            <a:r>
              <a:rPr lang="en-US" sz="2000" dirty="0"/>
              <a:t>Exploration (at </a:t>
            </a:r>
            <a:r>
              <a:rPr lang="en-US" sz="2000" dirty="0" smtClean="0"/>
              <a:t>schools or local parks)</a:t>
            </a:r>
          </a:p>
          <a:p>
            <a:pPr marL="342900" indent="-342900">
              <a:lnSpc>
                <a:spcPct val="150000"/>
              </a:lnSpc>
              <a:buAutoNum type="arabicPeriod"/>
            </a:pPr>
            <a:r>
              <a:rPr lang="en-US" sz="2000" dirty="0" smtClean="0"/>
              <a:t>Zoo </a:t>
            </a:r>
            <a:r>
              <a:rPr lang="en-US" sz="2000" dirty="0" smtClean="0"/>
              <a:t>Exploration (at Woodland Park </a:t>
            </a:r>
            <a:r>
              <a:rPr lang="en-US" sz="2000" dirty="0" smtClean="0"/>
              <a:t>Zoo)</a:t>
            </a:r>
          </a:p>
          <a:p>
            <a:pPr marL="342900" indent="-342900">
              <a:lnSpc>
                <a:spcPct val="150000"/>
              </a:lnSpc>
              <a:buAutoNum type="arabicPeriod"/>
            </a:pPr>
            <a:r>
              <a:rPr lang="en-US" sz="2000" dirty="0" smtClean="0"/>
              <a:t>Amphibian research (at school)</a:t>
            </a:r>
          </a:p>
          <a:p>
            <a:pPr marL="342900" indent="-342900">
              <a:lnSpc>
                <a:spcPct val="150000"/>
              </a:lnSpc>
              <a:buAutoNum type="arabicPeriod"/>
            </a:pPr>
            <a:r>
              <a:rPr lang="en-US" sz="2000" dirty="0" smtClean="0"/>
              <a:t>Sharing </a:t>
            </a:r>
            <a:r>
              <a:rPr lang="en-US" sz="2000" dirty="0" smtClean="0"/>
              <a:t>Solutions (at school</a:t>
            </a:r>
            <a:r>
              <a:rPr lang="en-US" sz="2000" dirty="0" smtClean="0"/>
              <a:t>)</a:t>
            </a:r>
            <a:endParaRPr lang="en-US" sz="2000" dirty="0" smtClean="0"/>
          </a:p>
        </p:txBody>
      </p:sp>
    </p:spTree>
    <p:extLst>
      <p:ext uri="{BB962C8B-B14F-4D97-AF65-F5344CB8AC3E}">
        <p14:creationId xmlns:p14="http://schemas.microsoft.com/office/powerpoint/2010/main" val="490652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755" y="1328959"/>
            <a:ext cx="8312533" cy="4473575"/>
          </a:xfrm>
        </p:spPr>
        <p:txBody>
          <a:bodyPr/>
          <a:lstStyle/>
          <a:p>
            <a:r>
              <a:rPr lang="en-US" dirty="0" smtClean="0"/>
              <a:t>What </a:t>
            </a:r>
            <a:r>
              <a:rPr lang="en-US" dirty="0" smtClean="0"/>
              <a:t>does WPZ have to do with amphibians? </a:t>
            </a:r>
          </a:p>
          <a:p>
            <a:pPr lvl="1"/>
            <a:endParaRPr lang="en-US" dirty="0" smtClean="0"/>
          </a:p>
          <a:p>
            <a:pPr lvl="1"/>
            <a:r>
              <a:rPr lang="en-US" dirty="0" smtClean="0"/>
              <a:t>Local projects</a:t>
            </a:r>
          </a:p>
          <a:p>
            <a:pPr marL="457200" lvl="1" indent="0">
              <a:buNone/>
            </a:pPr>
            <a:endParaRPr lang="en-US" dirty="0" smtClean="0"/>
          </a:p>
          <a:p>
            <a:pPr lvl="1"/>
            <a:r>
              <a:rPr lang="en-US" dirty="0" smtClean="0"/>
              <a:t>Global projects</a:t>
            </a:r>
          </a:p>
          <a:p>
            <a:pPr marL="457200" lvl="1" indent="0">
              <a:buNone/>
            </a:pPr>
            <a:endParaRPr lang="en-US" dirty="0" smtClean="0"/>
          </a:p>
          <a:p>
            <a:pPr lvl="1"/>
            <a:r>
              <a:rPr lang="en-US" dirty="0" smtClean="0"/>
              <a:t>Species Survival Plans </a:t>
            </a:r>
          </a:p>
          <a:p>
            <a:pPr marL="457200" lvl="1" indent="0">
              <a:buNone/>
            </a:pPr>
            <a:r>
              <a:rPr lang="en-US" dirty="0" smtClean="0"/>
              <a:t>(breeding endangered animals)</a:t>
            </a:r>
          </a:p>
          <a:p>
            <a:pPr lvl="1"/>
            <a:endParaRPr lang="en-US" dirty="0" smtClean="0"/>
          </a:p>
          <a:p>
            <a:pPr lvl="1"/>
            <a:r>
              <a:rPr lang="en-US" dirty="0" smtClean="0"/>
              <a:t>Connecting the community </a:t>
            </a:r>
          </a:p>
          <a:p>
            <a:pPr marL="457200" lvl="1" indent="285750">
              <a:buNone/>
            </a:pPr>
            <a:r>
              <a:rPr lang="en-US" dirty="0" smtClean="0"/>
              <a:t>to conservation efforts </a:t>
            </a:r>
          </a:p>
        </p:txBody>
      </p:sp>
      <p:sp>
        <p:nvSpPr>
          <p:cNvPr id="2" name="Title 1"/>
          <p:cNvSpPr>
            <a:spLocks noGrp="1"/>
          </p:cNvSpPr>
          <p:nvPr>
            <p:ph type="title"/>
          </p:nvPr>
        </p:nvSpPr>
        <p:spPr/>
        <p:txBody>
          <a:bodyPr/>
          <a:lstStyle/>
          <a:p>
            <a:r>
              <a:rPr lang="en-US" dirty="0" smtClean="0"/>
              <a:t>Woodland Park Zoo </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048" y="2417848"/>
            <a:ext cx="4005240" cy="291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958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193547" y="1493136"/>
            <a:ext cx="8834705" cy="4398378"/>
          </a:xfrm>
        </p:spPr>
        <p:txBody>
          <a:bodyPr/>
          <a:lstStyle/>
          <a:p>
            <a:pPr marL="0" indent="0" eaLnBrk="1" hangingPunct="1">
              <a:buFont typeface="Arial" pitchFamily="-32" charset="0"/>
              <a:buNone/>
            </a:pPr>
            <a:r>
              <a:rPr lang="en-US" sz="2800" b="1" dirty="0" smtClean="0"/>
              <a:t>While you read the letter from Woodland Park Zoo please pay special attention to the following:</a:t>
            </a:r>
          </a:p>
          <a:p>
            <a:pPr marL="0" indent="0" eaLnBrk="1" hangingPunct="1">
              <a:buNone/>
            </a:pPr>
            <a:endParaRPr lang="en-US" sz="2000" dirty="0" smtClean="0"/>
          </a:p>
          <a:p>
            <a:pPr eaLnBrk="1" hangingPunct="1"/>
            <a:r>
              <a:rPr lang="en-US" sz="2000" dirty="0" smtClean="0"/>
              <a:t>What is the problem?</a:t>
            </a:r>
          </a:p>
          <a:p>
            <a:pPr eaLnBrk="1" hangingPunct="1"/>
            <a:endParaRPr lang="en-US" sz="2000" dirty="0" smtClean="0"/>
          </a:p>
          <a:p>
            <a:pPr eaLnBrk="1" hangingPunct="1"/>
            <a:r>
              <a:rPr lang="en-US" sz="2000" dirty="0" smtClean="0"/>
              <a:t>How do you know this is a problem? </a:t>
            </a:r>
          </a:p>
          <a:p>
            <a:pPr eaLnBrk="1" hangingPunct="1"/>
            <a:endParaRPr lang="en-US" sz="2000" dirty="0" smtClean="0"/>
          </a:p>
          <a:p>
            <a:pPr eaLnBrk="1" hangingPunct="1"/>
            <a:r>
              <a:rPr lang="en-US" sz="2000" dirty="0" smtClean="0"/>
              <a:t>Who is responsible for solving this problem?</a:t>
            </a:r>
          </a:p>
          <a:p>
            <a:pPr marL="0" indent="0" eaLnBrk="1" hangingPunct="1">
              <a:buNone/>
            </a:pPr>
            <a:endParaRPr lang="en-US" sz="2000" dirty="0" smtClean="0"/>
          </a:p>
          <a:p>
            <a:pPr eaLnBrk="1" hangingPunct="1"/>
            <a:r>
              <a:rPr lang="en-US" sz="2000" dirty="0" smtClean="0"/>
              <a:t>What is your job?</a:t>
            </a:r>
          </a:p>
        </p:txBody>
      </p:sp>
      <p:sp>
        <p:nvSpPr>
          <p:cNvPr id="10242" name="Title 1"/>
          <p:cNvSpPr>
            <a:spLocks noGrp="1"/>
          </p:cNvSpPr>
          <p:nvPr>
            <p:ph type="title"/>
          </p:nvPr>
        </p:nvSpPr>
        <p:spPr/>
        <p:txBody>
          <a:bodyPr/>
          <a:lstStyle/>
          <a:p>
            <a:pPr eaLnBrk="1" hangingPunct="1"/>
            <a:r>
              <a:rPr lang="da-DK" dirty="0" smtClean="0"/>
              <a:t>Introduction to the Problem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854" y="3051156"/>
            <a:ext cx="3115056" cy="206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the Problem Letter </a:t>
            </a:r>
            <a:endParaRPr lang="en-US" dirty="0"/>
          </a:p>
        </p:txBody>
      </p:sp>
      <p:sp>
        <p:nvSpPr>
          <p:cNvPr id="4" name="TextBox 3"/>
          <p:cNvSpPr txBox="1"/>
          <p:nvPr/>
        </p:nvSpPr>
        <p:spPr>
          <a:xfrm>
            <a:off x="115748" y="1053450"/>
            <a:ext cx="8947229" cy="5863144"/>
          </a:xfrm>
          <a:prstGeom prst="rect">
            <a:avLst/>
          </a:prstGeom>
          <a:noFill/>
        </p:spPr>
        <p:txBody>
          <a:bodyPr wrap="square" rtlCol="0">
            <a:spAutoFit/>
          </a:bodyPr>
          <a:lstStyle/>
          <a:p>
            <a:r>
              <a:rPr lang="en-US" sz="1500" dirty="0" smtClean="0"/>
              <a:t>January</a:t>
            </a:r>
            <a:r>
              <a:rPr lang="en-US" sz="1500" dirty="0" smtClean="0"/>
              <a:t> 7, 2019</a:t>
            </a:r>
            <a:endParaRPr lang="en-US" sz="1500" dirty="0" smtClean="0"/>
          </a:p>
          <a:p>
            <a:endParaRPr lang="en-US" sz="1500" dirty="0"/>
          </a:p>
          <a:p>
            <a:r>
              <a:rPr lang="en-US" sz="1500" dirty="0"/>
              <a:t>Dear Kent School District 5</a:t>
            </a:r>
            <a:r>
              <a:rPr lang="en-US" sz="1500" baseline="30000" dirty="0"/>
              <a:t>th</a:t>
            </a:r>
            <a:r>
              <a:rPr lang="en-US" sz="1500" dirty="0"/>
              <a:t> grade students</a:t>
            </a:r>
            <a:r>
              <a:rPr lang="en-US" sz="1500" dirty="0" smtClean="0"/>
              <a:t>,</a:t>
            </a:r>
          </a:p>
          <a:p>
            <a:endParaRPr lang="en-US" sz="1500" dirty="0"/>
          </a:p>
          <a:p>
            <a:r>
              <a:rPr lang="en-US" sz="1500" dirty="0"/>
              <a:t>Have you ever seen a frog, toad, or salamander? All of these animals are amphibians found in local parks and wetlands in Kent. However, amphibian populations are shrinking and Washington’s native amphibians need your help! </a:t>
            </a:r>
          </a:p>
          <a:p>
            <a:r>
              <a:rPr lang="en-US" sz="1500" dirty="0"/>
              <a:t> </a:t>
            </a:r>
          </a:p>
          <a:p>
            <a:r>
              <a:rPr lang="en-US" sz="1500" dirty="0"/>
              <a:t>Amphibians, like all living things, depend on their habitat to meet their needs. Wetlands are one important habitat for amphibians, and unfortunately, Washington’s wetlands are disappearing. Since the 1780s, Washington State has lost 31% of its wetland area, from 1.35 million acres to 938,000 acres.</a:t>
            </a:r>
          </a:p>
          <a:p>
            <a:r>
              <a:rPr lang="en-US" sz="1500" dirty="0"/>
              <a:t> </a:t>
            </a:r>
          </a:p>
          <a:p>
            <a:r>
              <a:rPr lang="en-US" sz="1500" dirty="0"/>
              <a:t>Over 1,900 species of frogs, toads, and salamanders, 30% of the world’s amphibians, are at risk of extinction. To save the world’s amphibians, we need to quickly learn more about their needs. The future of amphibians isn’t just in the hands of scientists and government officials; you can help play an important role in saving these animals.</a:t>
            </a:r>
          </a:p>
          <a:p>
            <a:r>
              <a:rPr lang="en-US" sz="1500" dirty="0"/>
              <a:t> </a:t>
            </a:r>
          </a:p>
          <a:p>
            <a:r>
              <a:rPr lang="en-US" sz="1500" dirty="0"/>
              <a:t>Woodland Park Zoo wants to know how you plan to protect Washington’s native amphibians. This year, you will learn about amphibians, wetland habitats and how using scientific ideas can help protect the environment. You will use your knowledge to develop scientific, feasible, affordable and ethical solutions for how people in your community can help native amphibians thrive in Kent. Your ideas can inspire your community to take action in protecting amphibians and wetland habitats. Thank you for your help!</a:t>
            </a:r>
          </a:p>
          <a:p>
            <a:r>
              <a:rPr lang="en-US" sz="1500" dirty="0"/>
              <a:t> </a:t>
            </a:r>
          </a:p>
          <a:p>
            <a:r>
              <a:rPr lang="en-US" sz="1500" dirty="0"/>
              <a:t>Sincerely,</a:t>
            </a:r>
          </a:p>
          <a:p>
            <a:r>
              <a:rPr lang="en-US" sz="1500" dirty="0"/>
              <a:t>Woodland Park Zoo</a:t>
            </a:r>
          </a:p>
        </p:txBody>
      </p:sp>
    </p:spTree>
    <p:extLst>
      <p:ext uri="{BB962C8B-B14F-4D97-AF65-F5344CB8AC3E}">
        <p14:creationId xmlns:p14="http://schemas.microsoft.com/office/powerpoint/2010/main" val="3020663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Grp="1"/>
          </p:cNvSpPr>
          <p:nvPr>
            <p:ph sz="half" idx="1"/>
          </p:nvPr>
        </p:nvSpPr>
        <p:spPr>
          <a:xfrm>
            <a:off x="742949" y="1447800"/>
            <a:ext cx="6681979" cy="4678363"/>
          </a:xfrm>
        </p:spPr>
        <p:txBody>
          <a:bodyPr/>
          <a:lstStyle/>
          <a:p>
            <a:pPr marL="0" indent="0" eaLnBrk="1" hangingPunct="1">
              <a:buFont typeface="Arial" pitchFamily="-32" charset="0"/>
              <a:buNone/>
            </a:pPr>
            <a:r>
              <a:rPr lang="da-DK" sz="2800" b="1" dirty="0" smtClean="0"/>
              <a:t>What do you know about this issue? </a:t>
            </a:r>
            <a:endParaRPr lang="da-DK" sz="2800" b="1" dirty="0"/>
          </a:p>
          <a:p>
            <a:pPr marL="0" indent="0" eaLnBrk="1" hangingPunct="1"/>
            <a:endParaRPr lang="en-US" dirty="0" smtClean="0"/>
          </a:p>
          <a:p>
            <a:pPr marL="0" indent="0" eaLnBrk="1" hangingPunct="1"/>
            <a:r>
              <a:rPr lang="en-US" dirty="0" smtClean="0"/>
              <a:t>Animals:</a:t>
            </a:r>
          </a:p>
          <a:p>
            <a:pPr marL="0" indent="0" eaLnBrk="1" hangingPunct="1">
              <a:buNone/>
            </a:pPr>
            <a:endParaRPr lang="en-US" dirty="0" smtClean="0"/>
          </a:p>
          <a:p>
            <a:pPr marL="0" indent="0" eaLnBrk="1" hangingPunct="1"/>
            <a:r>
              <a:rPr lang="en-US" dirty="0" smtClean="0"/>
              <a:t>Location:</a:t>
            </a:r>
          </a:p>
          <a:p>
            <a:pPr marL="0" indent="0" eaLnBrk="1" hangingPunct="1">
              <a:buNone/>
            </a:pPr>
            <a:endParaRPr lang="en-US" dirty="0" smtClean="0"/>
          </a:p>
          <a:p>
            <a:pPr marL="0" indent="0" eaLnBrk="1" hangingPunct="1"/>
            <a:r>
              <a:rPr lang="en-US" dirty="0" smtClean="0"/>
              <a:t>Problem:</a:t>
            </a:r>
          </a:p>
          <a:p>
            <a:pPr marL="0" indent="0" eaLnBrk="1" hangingPunct="1">
              <a:buNone/>
            </a:pPr>
            <a:endParaRPr lang="en-US" dirty="0" smtClean="0"/>
          </a:p>
          <a:p>
            <a:pPr marL="0" indent="0" eaLnBrk="1" hangingPunct="1"/>
            <a:r>
              <a:rPr lang="en-US" dirty="0" smtClean="0"/>
              <a:t>Our role:</a:t>
            </a:r>
          </a:p>
          <a:p>
            <a:pPr marL="0" indent="0" eaLnBrk="1" hangingPunct="1"/>
            <a:endParaRPr lang="en-US" dirty="0"/>
          </a:p>
          <a:p>
            <a:pPr marL="0" indent="0" eaLnBrk="1" hangingPunct="1"/>
            <a:r>
              <a:rPr lang="en-US" dirty="0" smtClean="0"/>
              <a:t>Knowledge you already had:</a:t>
            </a:r>
          </a:p>
          <a:p>
            <a:pPr marL="0" indent="0" eaLnBrk="1" hangingPunct="1">
              <a:buNone/>
            </a:pPr>
            <a:endParaRPr lang="en-US" dirty="0" smtClean="0"/>
          </a:p>
        </p:txBody>
      </p:sp>
      <p:sp>
        <p:nvSpPr>
          <p:cNvPr id="11266" name="Rectangle 7"/>
          <p:cNvSpPr>
            <a:spLocks noGrp="1"/>
          </p:cNvSpPr>
          <p:nvPr>
            <p:ph type="title"/>
          </p:nvPr>
        </p:nvSpPr>
        <p:spPr/>
        <p:txBody>
          <a:bodyPr/>
          <a:lstStyle/>
          <a:p>
            <a:pPr eaLnBrk="1" hangingPunct="1"/>
            <a:r>
              <a:rPr lang="en-US" dirty="0" smtClean="0"/>
              <a:t>What </a:t>
            </a:r>
            <a:r>
              <a:rPr lang="en-US" dirty="0"/>
              <a:t>d</a:t>
            </a:r>
            <a:r>
              <a:rPr lang="en-US" dirty="0" smtClean="0"/>
              <a:t>o you </a:t>
            </a:r>
            <a:r>
              <a:rPr lang="en-US" dirty="0"/>
              <a:t>A</a:t>
            </a:r>
            <a:r>
              <a:rPr lang="en-US" dirty="0" smtClean="0"/>
              <a:t>lready </a:t>
            </a:r>
            <a:r>
              <a:rPr lang="en-US" dirty="0"/>
              <a:t>K</a:t>
            </a:r>
            <a:r>
              <a:rPr lang="en-US" dirty="0" smtClean="0"/>
              <a:t>now? </a:t>
            </a:r>
            <a:endParaRPr dirty="0"/>
          </a:p>
        </p:txBody>
      </p:sp>
      <p:pic>
        <p:nvPicPr>
          <p:cNvPr id="4098" name="Picture 2" descr="Oregon spotted frog released into wetlands"/>
          <p:cNvPicPr>
            <a:picLocks noChangeAspect="1" noChangeArrowheads="1"/>
          </p:cNvPicPr>
          <p:nvPr/>
        </p:nvPicPr>
        <p:blipFill rotWithShape="1">
          <a:blip r:embed="rId3">
            <a:extLst>
              <a:ext uri="{28A0092B-C50C-407E-A947-70E740481C1C}">
                <a14:useLocalDpi xmlns:a14="http://schemas.microsoft.com/office/drawing/2010/main" val="0"/>
              </a:ext>
            </a:extLst>
          </a:blip>
          <a:srcRect l="12590" t="27572" r="44285" b="16467"/>
          <a:stretch/>
        </p:blipFill>
        <p:spPr bwMode="auto">
          <a:xfrm>
            <a:off x="5802113" y="2454984"/>
            <a:ext cx="3104148" cy="2668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1104" y="1263907"/>
            <a:ext cx="8547480" cy="4678363"/>
          </a:xfrm>
        </p:spPr>
        <p:txBody>
          <a:bodyPr>
            <a:normAutofit fontScale="85000" lnSpcReduction="20000"/>
          </a:bodyPr>
          <a:lstStyle/>
          <a:p>
            <a:pPr marL="0" indent="0">
              <a:buNone/>
            </a:pPr>
            <a:endParaRPr lang="en-US" sz="2800" b="1" dirty="0" smtClean="0"/>
          </a:p>
          <a:p>
            <a:pPr marL="0" indent="0">
              <a:buNone/>
            </a:pPr>
            <a:r>
              <a:rPr lang="en-US" sz="3300" b="1" dirty="0" smtClean="0"/>
              <a:t>What do you need to learn in order to solve this problem?</a:t>
            </a:r>
          </a:p>
          <a:p>
            <a:pPr marL="514350" indent="-514350">
              <a:buFont typeface="+mj-lt"/>
              <a:buAutoNum type="arabicPeriod"/>
            </a:pPr>
            <a:endParaRPr lang="en-US" dirty="0" smtClean="0"/>
          </a:p>
          <a:p>
            <a:pPr marL="514350" indent="-514350">
              <a:buFont typeface="+mj-lt"/>
              <a:buAutoNum type="arabicPeriod"/>
            </a:pPr>
            <a:r>
              <a:rPr lang="en-US" dirty="0" smtClean="0"/>
              <a:t> </a:t>
            </a:r>
          </a:p>
          <a:p>
            <a:pPr marL="0" indent="0">
              <a:buNone/>
            </a:pPr>
            <a:endParaRPr lang="en-US" dirty="0" smtClean="0"/>
          </a:p>
          <a:p>
            <a:pPr marL="0" indent="0">
              <a:buNone/>
            </a:pPr>
            <a:r>
              <a:rPr lang="en-US" dirty="0" smtClean="0"/>
              <a:t>2. </a:t>
            </a:r>
          </a:p>
          <a:p>
            <a:pPr marL="0" indent="0">
              <a:buNone/>
            </a:pPr>
            <a:endParaRPr lang="en-US" dirty="0" smtClean="0"/>
          </a:p>
          <a:p>
            <a:pPr marL="0" indent="0">
              <a:buNone/>
            </a:pPr>
            <a:r>
              <a:rPr lang="en-US" dirty="0" smtClean="0"/>
              <a:t>3. </a:t>
            </a:r>
          </a:p>
          <a:p>
            <a:pPr marL="0" indent="0">
              <a:buNone/>
            </a:pPr>
            <a:endParaRPr lang="en-US" dirty="0" smtClean="0"/>
          </a:p>
          <a:p>
            <a:pPr marL="0" indent="0">
              <a:buNone/>
            </a:pPr>
            <a:r>
              <a:rPr lang="en-US" dirty="0" smtClean="0"/>
              <a:t>4. </a:t>
            </a:r>
          </a:p>
          <a:p>
            <a:pPr marL="0" indent="0">
              <a:buNone/>
            </a:pPr>
            <a:endParaRPr lang="en-US" dirty="0" smtClean="0"/>
          </a:p>
          <a:p>
            <a:pPr marL="0" indent="0">
              <a:buNone/>
            </a:pPr>
            <a:r>
              <a:rPr lang="en-US" dirty="0" smtClean="0"/>
              <a:t>5. </a:t>
            </a:r>
          </a:p>
          <a:p>
            <a:pPr marL="0" indent="0">
              <a:buNone/>
            </a:pPr>
            <a:endParaRPr lang="en-US" dirty="0" smtClean="0"/>
          </a:p>
          <a:p>
            <a:pPr marL="0" indent="0">
              <a:buNone/>
            </a:pPr>
            <a:r>
              <a:rPr lang="en-US" dirty="0" smtClean="0"/>
              <a:t>6. </a:t>
            </a:r>
          </a:p>
          <a:p>
            <a:pPr marL="0" indent="0">
              <a:buNone/>
            </a:pP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What do you Need to Know? </a:t>
            </a:r>
            <a:endParaRPr lang="en-US" dirty="0"/>
          </a:p>
        </p:txBody>
      </p:sp>
      <p:pic>
        <p:nvPicPr>
          <p:cNvPr id="3074" name="Picture 2" descr="http://www.zoo.org/view.image?Id=56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413" y="2592323"/>
            <a:ext cx="3074671" cy="3074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103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4"/>
          <p:cNvSpPr>
            <a:spLocks noGrp="1"/>
          </p:cNvSpPr>
          <p:nvPr>
            <p:ph type="title"/>
          </p:nvPr>
        </p:nvSpPr>
        <p:spPr/>
        <p:txBody>
          <a:bodyPr/>
          <a:lstStyle/>
          <a:p>
            <a:pPr eaLnBrk="1" hangingPunct="1"/>
            <a:r>
              <a:rPr lang="da-DK" dirty="0" smtClean="0"/>
              <a:t>Meet the Problem Video </a:t>
            </a:r>
            <a:endParaRPr lang="en-US" dirty="0"/>
          </a:p>
        </p:txBody>
      </p:sp>
      <p:sp>
        <p:nvSpPr>
          <p:cNvPr id="2" name="TextBox 1"/>
          <p:cNvSpPr txBox="1"/>
          <p:nvPr/>
        </p:nvSpPr>
        <p:spPr>
          <a:xfrm>
            <a:off x="297179" y="1593603"/>
            <a:ext cx="6624482" cy="3724096"/>
          </a:xfrm>
          <a:prstGeom prst="rect">
            <a:avLst/>
          </a:prstGeom>
          <a:noFill/>
        </p:spPr>
        <p:txBody>
          <a:bodyPr wrap="square" rtlCol="0">
            <a:spAutoFit/>
          </a:bodyPr>
          <a:lstStyle/>
          <a:p>
            <a:r>
              <a:rPr lang="en-US" sz="2800" b="1" dirty="0" smtClean="0"/>
              <a:t>While watching the video pay attention to the following</a:t>
            </a:r>
            <a:r>
              <a:rPr lang="en-US" sz="2000" b="1" dirty="0" smtClean="0"/>
              <a:t>: </a:t>
            </a:r>
          </a:p>
          <a:p>
            <a:endParaRPr lang="en-US" sz="2000" b="1" dirty="0" smtClean="0"/>
          </a:p>
          <a:p>
            <a:pPr marL="342900" indent="-342900">
              <a:buFont typeface="Arial" pitchFamily="34" charset="0"/>
              <a:buChar char="•"/>
            </a:pPr>
            <a:r>
              <a:rPr lang="en-US" sz="2000" dirty="0" smtClean="0"/>
              <a:t>What is the problem? </a:t>
            </a:r>
          </a:p>
          <a:p>
            <a:endParaRPr lang="en-US" sz="2000" dirty="0" smtClean="0"/>
          </a:p>
          <a:p>
            <a:pPr marL="342900" indent="-342900">
              <a:buFont typeface="Arial" pitchFamily="34" charset="0"/>
              <a:buChar char="•"/>
            </a:pPr>
            <a:r>
              <a:rPr lang="en-US" sz="2000" dirty="0"/>
              <a:t>What </a:t>
            </a:r>
            <a:r>
              <a:rPr lang="en-US" sz="2000" dirty="0" smtClean="0"/>
              <a:t>evidence do you have?</a:t>
            </a:r>
          </a:p>
          <a:p>
            <a:endParaRPr lang="en-US" sz="2000" dirty="0" smtClean="0"/>
          </a:p>
          <a:p>
            <a:pPr marL="342900" indent="-342900">
              <a:buFont typeface="Arial" pitchFamily="34" charset="0"/>
              <a:buChar char="•"/>
            </a:pPr>
            <a:r>
              <a:rPr lang="en-US" sz="2000" dirty="0" smtClean="0"/>
              <a:t>Why should you care? </a:t>
            </a:r>
          </a:p>
          <a:p>
            <a:endParaRPr lang="en-US" sz="2000" dirty="0" smtClean="0"/>
          </a:p>
          <a:p>
            <a:pPr marL="342900" indent="-342900">
              <a:buFont typeface="Arial" pitchFamily="34" charset="0"/>
              <a:buChar char="•"/>
            </a:pPr>
            <a:r>
              <a:rPr lang="en-US" sz="2000" dirty="0" smtClean="0"/>
              <a:t>What is your job? </a:t>
            </a:r>
            <a:endParaRPr lang="en-US" sz="2000" dirty="0"/>
          </a:p>
          <a:p>
            <a:endParaRPr lang="en-US" sz="2000" dirty="0"/>
          </a:p>
        </p:txBody>
      </p:sp>
      <p:pic>
        <p:nvPicPr>
          <p:cNvPr id="1029" name="Picture 5" descr="http://www.zoo.org/view.image?Id=56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346" y="2182368"/>
            <a:ext cx="3018282" cy="30182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8"/>
          <p:cNvSpPr>
            <a:spLocks noGrp="1"/>
          </p:cNvSpPr>
          <p:nvPr>
            <p:ph idx="1"/>
          </p:nvPr>
        </p:nvSpPr>
        <p:spPr>
          <a:xfrm>
            <a:off x="638594" y="1260419"/>
            <a:ext cx="4979670" cy="4473575"/>
          </a:xfrm>
        </p:spPr>
        <p:txBody>
          <a:bodyPr/>
          <a:lstStyle/>
          <a:p>
            <a:pPr eaLnBrk="1" hangingPunct="1">
              <a:buFont typeface="Arial" pitchFamily="-32" charset="0"/>
              <a:buNone/>
            </a:pPr>
            <a:r>
              <a:rPr lang="da-DK" sz="2800" b="1" dirty="0" smtClean="0"/>
              <a:t>What do you know now? </a:t>
            </a:r>
          </a:p>
          <a:p>
            <a:pPr marL="0" indent="0" eaLnBrk="1" hangingPunct="1">
              <a:buFont typeface="Arial" pitchFamily="-32" charset="0"/>
              <a:buNone/>
            </a:pPr>
            <a:endParaRPr lang="da-DK" sz="2000" dirty="0" smtClean="0"/>
          </a:p>
          <a:p>
            <a:pPr marL="0" indent="0" eaLnBrk="1" hangingPunct="1">
              <a:buFont typeface="Arial" pitchFamily="-32" charset="0"/>
              <a:buNone/>
            </a:pPr>
            <a:r>
              <a:rPr lang="da-DK" sz="2000" dirty="0" smtClean="0"/>
              <a:t>Do you need to expand on any of these topics? </a:t>
            </a:r>
          </a:p>
          <a:p>
            <a:pPr marL="0" indent="0" eaLnBrk="1" hangingPunct="1">
              <a:buFont typeface="Arial" pitchFamily="-32" charset="0"/>
              <a:buNone/>
            </a:pPr>
            <a:endParaRPr lang="da-DK" sz="2000" dirty="0"/>
          </a:p>
          <a:p>
            <a:pPr marL="0" lvl="0" indent="0" eaLnBrk="1" hangingPunct="1"/>
            <a:r>
              <a:rPr lang="en-US" sz="2000" dirty="0" smtClean="0">
                <a:solidFill>
                  <a:srgbClr val="000000"/>
                </a:solidFill>
              </a:rPr>
              <a:t>Animals:</a:t>
            </a:r>
          </a:p>
          <a:p>
            <a:pPr marL="0" lvl="0" indent="0" eaLnBrk="1" hangingPunct="1">
              <a:buNone/>
            </a:pPr>
            <a:endParaRPr lang="en-US" sz="2000" dirty="0">
              <a:solidFill>
                <a:srgbClr val="000000"/>
              </a:solidFill>
            </a:endParaRPr>
          </a:p>
          <a:p>
            <a:pPr marL="0" lvl="0" indent="0" eaLnBrk="1" hangingPunct="1"/>
            <a:r>
              <a:rPr lang="en-US" sz="2000" dirty="0">
                <a:solidFill>
                  <a:srgbClr val="000000"/>
                </a:solidFill>
              </a:rPr>
              <a:t>Location</a:t>
            </a:r>
            <a:r>
              <a:rPr lang="en-US" sz="2000" dirty="0" smtClean="0">
                <a:solidFill>
                  <a:srgbClr val="000000"/>
                </a:solidFill>
              </a:rPr>
              <a:t>:</a:t>
            </a:r>
          </a:p>
          <a:p>
            <a:pPr marL="0" lvl="0" indent="0" eaLnBrk="1" hangingPunct="1">
              <a:buNone/>
            </a:pPr>
            <a:endParaRPr lang="en-US" sz="2000" dirty="0">
              <a:solidFill>
                <a:srgbClr val="000000"/>
              </a:solidFill>
            </a:endParaRPr>
          </a:p>
          <a:p>
            <a:pPr marL="0" lvl="0" indent="0" eaLnBrk="1" hangingPunct="1"/>
            <a:r>
              <a:rPr lang="en-US" sz="2000" dirty="0">
                <a:solidFill>
                  <a:srgbClr val="000000"/>
                </a:solidFill>
              </a:rPr>
              <a:t>Problem</a:t>
            </a:r>
            <a:r>
              <a:rPr lang="en-US" sz="2000" dirty="0" smtClean="0">
                <a:solidFill>
                  <a:srgbClr val="000000"/>
                </a:solidFill>
              </a:rPr>
              <a:t>:</a:t>
            </a:r>
          </a:p>
          <a:p>
            <a:pPr marL="0" lvl="0" indent="0" eaLnBrk="1" hangingPunct="1">
              <a:buNone/>
            </a:pPr>
            <a:endParaRPr lang="en-US" sz="2000" dirty="0">
              <a:solidFill>
                <a:srgbClr val="000000"/>
              </a:solidFill>
            </a:endParaRPr>
          </a:p>
          <a:p>
            <a:pPr marL="0" lvl="0" indent="0" eaLnBrk="1" hangingPunct="1"/>
            <a:r>
              <a:rPr lang="en-US" sz="2000" dirty="0">
                <a:solidFill>
                  <a:srgbClr val="000000"/>
                </a:solidFill>
              </a:rPr>
              <a:t>Our role</a:t>
            </a:r>
            <a:r>
              <a:rPr lang="en-US" sz="2000" dirty="0" smtClean="0">
                <a:solidFill>
                  <a:srgbClr val="000000"/>
                </a:solidFill>
              </a:rPr>
              <a:t>:</a:t>
            </a:r>
          </a:p>
          <a:p>
            <a:pPr marL="0" lvl="0" indent="0" eaLnBrk="1" hangingPunct="1">
              <a:buNone/>
            </a:pPr>
            <a:endParaRPr lang="en-US" sz="2000" dirty="0" smtClean="0">
              <a:solidFill>
                <a:srgbClr val="000000"/>
              </a:solidFill>
            </a:endParaRPr>
          </a:p>
          <a:p>
            <a:pPr marL="0" lvl="0" indent="0" eaLnBrk="1" hangingPunct="1">
              <a:buNone/>
            </a:pPr>
            <a:r>
              <a:rPr lang="en-US" sz="2000" dirty="0" smtClean="0">
                <a:solidFill>
                  <a:srgbClr val="000000"/>
                </a:solidFill>
              </a:rPr>
              <a:t>What further information did you gain? </a:t>
            </a:r>
          </a:p>
          <a:p>
            <a:pPr marL="0" lvl="0" indent="0" eaLnBrk="1" hangingPunct="1">
              <a:buNone/>
            </a:pPr>
            <a:endParaRPr lang="en-US" sz="2000" dirty="0">
              <a:solidFill>
                <a:srgbClr val="000000"/>
              </a:solidFill>
            </a:endParaRPr>
          </a:p>
          <a:p>
            <a:pPr eaLnBrk="1" hangingPunct="1"/>
            <a:endParaRPr lang="en-US" sz="2000" dirty="0"/>
          </a:p>
        </p:txBody>
      </p:sp>
      <p:sp>
        <p:nvSpPr>
          <p:cNvPr id="2051" name="Title 4"/>
          <p:cNvSpPr>
            <a:spLocks noGrp="1"/>
          </p:cNvSpPr>
          <p:nvPr>
            <p:ph type="title"/>
          </p:nvPr>
        </p:nvSpPr>
        <p:spPr/>
        <p:txBody>
          <a:bodyPr/>
          <a:lstStyle/>
          <a:p>
            <a:pPr eaLnBrk="1" hangingPunct="1"/>
            <a:r>
              <a:rPr lang="en-US" dirty="0" smtClean="0"/>
              <a:t>What do you </a:t>
            </a:r>
            <a:r>
              <a:rPr lang="en-US" dirty="0" smtClean="0"/>
              <a:t>know now? </a:t>
            </a:r>
            <a:endParaRPr lang="en-US" dirty="0"/>
          </a:p>
        </p:txBody>
      </p:sp>
      <p:pic>
        <p:nvPicPr>
          <p:cNvPr id="2053" name="Picture 5" descr="http://2.bp.blogspot.com/-q1BiwpeuSGk/UuA8SMnvYPI/AAAAAAAAJns/o6f0S2Mpnp4/s1600/2011-10-06RHawk0038FrogRelea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6459" y="1914030"/>
            <a:ext cx="2841625" cy="42876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WPZ_Template(07)2003">
  <a:themeElements>
    <a:clrScheme name="Office Theme 3">
      <a:dk1>
        <a:srgbClr val="000000"/>
      </a:dk1>
      <a:lt1>
        <a:srgbClr val="FFFFFF"/>
      </a:lt1>
      <a:dk2>
        <a:srgbClr val="92C82A"/>
      </a:dk2>
      <a:lt2>
        <a:srgbClr val="4D4D4D"/>
      </a:lt2>
      <a:accent1>
        <a:srgbClr val="F99D31"/>
      </a:accent1>
      <a:accent2>
        <a:srgbClr val="00A0A5"/>
      </a:accent2>
      <a:accent3>
        <a:srgbClr val="FFFFFF"/>
      </a:accent3>
      <a:accent4>
        <a:srgbClr val="000000"/>
      </a:accent4>
      <a:accent5>
        <a:srgbClr val="FBCCAD"/>
      </a:accent5>
      <a:accent6>
        <a:srgbClr val="009195"/>
      </a:accent6>
      <a:hlink>
        <a:srgbClr val="92C83E"/>
      </a:hlink>
      <a:folHlink>
        <a:srgbClr val="00777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949C"/>
        </a:dk2>
        <a:lt2>
          <a:srgbClr val="EEECE1"/>
        </a:lt2>
        <a:accent1>
          <a:srgbClr val="00949C"/>
        </a:accent1>
        <a:accent2>
          <a:srgbClr val="CE7106"/>
        </a:accent2>
        <a:accent3>
          <a:srgbClr val="FFFFFF"/>
        </a:accent3>
        <a:accent4>
          <a:srgbClr val="000000"/>
        </a:accent4>
        <a:accent5>
          <a:srgbClr val="AAC8CB"/>
        </a:accent5>
        <a:accent6>
          <a:srgbClr val="BA6605"/>
        </a:accent6>
        <a:hlink>
          <a:srgbClr val="00676C"/>
        </a:hlink>
        <a:folHlink>
          <a:srgbClr val="00838A"/>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92C82A"/>
        </a:dk2>
        <a:lt2>
          <a:srgbClr val="4D4D4D"/>
        </a:lt2>
        <a:accent1>
          <a:srgbClr val="F99D31"/>
        </a:accent1>
        <a:accent2>
          <a:srgbClr val="00A0A5"/>
        </a:accent2>
        <a:accent3>
          <a:srgbClr val="FFFFFF"/>
        </a:accent3>
        <a:accent4>
          <a:srgbClr val="000000"/>
        </a:accent4>
        <a:accent5>
          <a:srgbClr val="FBCCAD"/>
        </a:accent5>
        <a:accent6>
          <a:srgbClr val="009195"/>
        </a:accent6>
        <a:hlink>
          <a:srgbClr val="00676C"/>
        </a:hlink>
        <a:folHlink>
          <a:srgbClr val="ADD56D"/>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92C82A"/>
        </a:dk2>
        <a:lt2>
          <a:srgbClr val="4D4D4D"/>
        </a:lt2>
        <a:accent1>
          <a:srgbClr val="F99D31"/>
        </a:accent1>
        <a:accent2>
          <a:srgbClr val="00A0A5"/>
        </a:accent2>
        <a:accent3>
          <a:srgbClr val="FFFFFF"/>
        </a:accent3>
        <a:accent4>
          <a:srgbClr val="000000"/>
        </a:accent4>
        <a:accent5>
          <a:srgbClr val="FBCCAD"/>
        </a:accent5>
        <a:accent6>
          <a:srgbClr val="009195"/>
        </a:accent6>
        <a:hlink>
          <a:srgbClr val="92C83E"/>
        </a:hlink>
        <a:folHlink>
          <a:srgbClr val="00777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WPZ_Template(07)2003">
  <a:themeElements>
    <a:clrScheme name="Office Theme 3">
      <a:dk1>
        <a:srgbClr val="000000"/>
      </a:dk1>
      <a:lt1>
        <a:srgbClr val="FFFFFF"/>
      </a:lt1>
      <a:dk2>
        <a:srgbClr val="92C82A"/>
      </a:dk2>
      <a:lt2>
        <a:srgbClr val="4D4D4D"/>
      </a:lt2>
      <a:accent1>
        <a:srgbClr val="F99D31"/>
      </a:accent1>
      <a:accent2>
        <a:srgbClr val="00A0A5"/>
      </a:accent2>
      <a:accent3>
        <a:srgbClr val="FFFFFF"/>
      </a:accent3>
      <a:accent4>
        <a:srgbClr val="000000"/>
      </a:accent4>
      <a:accent5>
        <a:srgbClr val="FBCCAD"/>
      </a:accent5>
      <a:accent6>
        <a:srgbClr val="009195"/>
      </a:accent6>
      <a:hlink>
        <a:srgbClr val="92C83E"/>
      </a:hlink>
      <a:folHlink>
        <a:srgbClr val="00777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949C"/>
        </a:dk2>
        <a:lt2>
          <a:srgbClr val="EEECE1"/>
        </a:lt2>
        <a:accent1>
          <a:srgbClr val="00949C"/>
        </a:accent1>
        <a:accent2>
          <a:srgbClr val="CE7106"/>
        </a:accent2>
        <a:accent3>
          <a:srgbClr val="FFFFFF"/>
        </a:accent3>
        <a:accent4>
          <a:srgbClr val="000000"/>
        </a:accent4>
        <a:accent5>
          <a:srgbClr val="AAC8CB"/>
        </a:accent5>
        <a:accent6>
          <a:srgbClr val="BA6605"/>
        </a:accent6>
        <a:hlink>
          <a:srgbClr val="00676C"/>
        </a:hlink>
        <a:folHlink>
          <a:srgbClr val="00838A"/>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92C82A"/>
        </a:dk2>
        <a:lt2>
          <a:srgbClr val="4D4D4D"/>
        </a:lt2>
        <a:accent1>
          <a:srgbClr val="F99D31"/>
        </a:accent1>
        <a:accent2>
          <a:srgbClr val="00A0A5"/>
        </a:accent2>
        <a:accent3>
          <a:srgbClr val="FFFFFF"/>
        </a:accent3>
        <a:accent4>
          <a:srgbClr val="000000"/>
        </a:accent4>
        <a:accent5>
          <a:srgbClr val="FBCCAD"/>
        </a:accent5>
        <a:accent6>
          <a:srgbClr val="009195"/>
        </a:accent6>
        <a:hlink>
          <a:srgbClr val="00676C"/>
        </a:hlink>
        <a:folHlink>
          <a:srgbClr val="ADD56D"/>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92C82A"/>
        </a:dk2>
        <a:lt2>
          <a:srgbClr val="4D4D4D"/>
        </a:lt2>
        <a:accent1>
          <a:srgbClr val="F99D31"/>
        </a:accent1>
        <a:accent2>
          <a:srgbClr val="00A0A5"/>
        </a:accent2>
        <a:accent3>
          <a:srgbClr val="FFFFFF"/>
        </a:accent3>
        <a:accent4>
          <a:srgbClr val="000000"/>
        </a:accent4>
        <a:accent5>
          <a:srgbClr val="FBCCAD"/>
        </a:accent5>
        <a:accent6>
          <a:srgbClr val="009195"/>
        </a:accent6>
        <a:hlink>
          <a:srgbClr val="92C83E"/>
        </a:hlink>
        <a:folHlink>
          <a:srgbClr val="00777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zoo">
    <a:dk1>
      <a:sysClr val="windowText" lastClr="000000"/>
    </a:dk1>
    <a:lt1>
      <a:sysClr val="window" lastClr="FFFFFF"/>
    </a:lt1>
    <a:dk2>
      <a:srgbClr val="00949C"/>
    </a:dk2>
    <a:lt2>
      <a:srgbClr val="EEECE1"/>
    </a:lt2>
    <a:accent1>
      <a:srgbClr val="00949C"/>
    </a:accent1>
    <a:accent2>
      <a:srgbClr val="CE7106"/>
    </a:accent2>
    <a:accent3>
      <a:srgbClr val="4B9021"/>
    </a:accent3>
    <a:accent4>
      <a:srgbClr val="4C9FB7"/>
    </a:accent4>
    <a:accent5>
      <a:srgbClr val="4BACC6"/>
    </a:accent5>
    <a:accent6>
      <a:srgbClr val="E1A461"/>
    </a:accent6>
    <a:hlink>
      <a:srgbClr val="00676C"/>
    </a:hlink>
    <a:folHlink>
      <a:srgbClr val="00838A"/>
    </a:folHlink>
  </a:clrScheme>
</a:themeOverride>
</file>

<file path=ppt/theme/themeOverride2.xml><?xml version="1.0" encoding="utf-8"?>
<a:themeOverride xmlns:a="http://schemas.openxmlformats.org/drawingml/2006/main">
  <a:clrScheme name="zoo">
    <a:dk1>
      <a:sysClr val="windowText" lastClr="000000"/>
    </a:dk1>
    <a:lt1>
      <a:sysClr val="window" lastClr="FFFFFF"/>
    </a:lt1>
    <a:dk2>
      <a:srgbClr val="00949C"/>
    </a:dk2>
    <a:lt2>
      <a:srgbClr val="EEECE1"/>
    </a:lt2>
    <a:accent1>
      <a:srgbClr val="00949C"/>
    </a:accent1>
    <a:accent2>
      <a:srgbClr val="CE7106"/>
    </a:accent2>
    <a:accent3>
      <a:srgbClr val="4B9021"/>
    </a:accent3>
    <a:accent4>
      <a:srgbClr val="4C9FB7"/>
    </a:accent4>
    <a:accent5>
      <a:srgbClr val="4BACC6"/>
    </a:accent5>
    <a:accent6>
      <a:srgbClr val="E1A461"/>
    </a:accent6>
    <a:hlink>
      <a:srgbClr val="00676C"/>
    </a:hlink>
    <a:folHlink>
      <a:srgbClr val="00838A"/>
    </a:folHlink>
  </a:clrScheme>
</a:themeOverride>
</file>

<file path=ppt/theme/themeOverride3.xml><?xml version="1.0" encoding="utf-8"?>
<a:themeOverride xmlns:a="http://schemas.openxmlformats.org/drawingml/2006/main">
  <a:clrScheme name="zoo">
    <a:dk1>
      <a:sysClr val="windowText" lastClr="000000"/>
    </a:dk1>
    <a:lt1>
      <a:sysClr val="window" lastClr="FFFFFF"/>
    </a:lt1>
    <a:dk2>
      <a:srgbClr val="00949C"/>
    </a:dk2>
    <a:lt2>
      <a:srgbClr val="EEECE1"/>
    </a:lt2>
    <a:accent1>
      <a:srgbClr val="00949C"/>
    </a:accent1>
    <a:accent2>
      <a:srgbClr val="CE7106"/>
    </a:accent2>
    <a:accent3>
      <a:srgbClr val="4B9021"/>
    </a:accent3>
    <a:accent4>
      <a:srgbClr val="4C9FB7"/>
    </a:accent4>
    <a:accent5>
      <a:srgbClr val="4BACC6"/>
    </a:accent5>
    <a:accent6>
      <a:srgbClr val="E1A461"/>
    </a:accent6>
    <a:hlink>
      <a:srgbClr val="00676C"/>
    </a:hlink>
    <a:folHlink>
      <a:srgbClr val="00838A"/>
    </a:folHlink>
  </a:clrScheme>
</a:themeOverride>
</file>

<file path=ppt/theme/themeOverride4.xml><?xml version="1.0" encoding="utf-8"?>
<a:themeOverride xmlns:a="http://schemas.openxmlformats.org/drawingml/2006/main">
  <a:clrScheme name="zoo">
    <a:dk1>
      <a:sysClr val="windowText" lastClr="000000"/>
    </a:dk1>
    <a:lt1>
      <a:sysClr val="window" lastClr="FFFFFF"/>
    </a:lt1>
    <a:dk2>
      <a:srgbClr val="00949C"/>
    </a:dk2>
    <a:lt2>
      <a:srgbClr val="EEECE1"/>
    </a:lt2>
    <a:accent1>
      <a:srgbClr val="00949C"/>
    </a:accent1>
    <a:accent2>
      <a:srgbClr val="CE7106"/>
    </a:accent2>
    <a:accent3>
      <a:srgbClr val="4B9021"/>
    </a:accent3>
    <a:accent4>
      <a:srgbClr val="4C9FB7"/>
    </a:accent4>
    <a:accent5>
      <a:srgbClr val="4BACC6"/>
    </a:accent5>
    <a:accent6>
      <a:srgbClr val="E1A461"/>
    </a:accent6>
    <a:hlink>
      <a:srgbClr val="00676C"/>
    </a:hlink>
    <a:folHlink>
      <a:srgbClr val="00838A"/>
    </a:folHlink>
  </a:clrScheme>
</a:themeOverride>
</file>

<file path=ppt/theme/themeOverride5.xml><?xml version="1.0" encoding="utf-8"?>
<a:themeOverride xmlns:a="http://schemas.openxmlformats.org/drawingml/2006/main">
  <a:clrScheme name="zoo">
    <a:dk1>
      <a:sysClr val="windowText" lastClr="000000"/>
    </a:dk1>
    <a:lt1>
      <a:sysClr val="window" lastClr="FFFFFF"/>
    </a:lt1>
    <a:dk2>
      <a:srgbClr val="00949C"/>
    </a:dk2>
    <a:lt2>
      <a:srgbClr val="EEECE1"/>
    </a:lt2>
    <a:accent1>
      <a:srgbClr val="00949C"/>
    </a:accent1>
    <a:accent2>
      <a:srgbClr val="CE7106"/>
    </a:accent2>
    <a:accent3>
      <a:srgbClr val="4B9021"/>
    </a:accent3>
    <a:accent4>
      <a:srgbClr val="4C9FB7"/>
    </a:accent4>
    <a:accent5>
      <a:srgbClr val="4BACC6"/>
    </a:accent5>
    <a:accent6>
      <a:srgbClr val="E1A461"/>
    </a:accent6>
    <a:hlink>
      <a:srgbClr val="00676C"/>
    </a:hlink>
    <a:folHlink>
      <a:srgbClr val="00838A"/>
    </a:folHlink>
  </a:clrScheme>
</a:themeOverride>
</file>

<file path=ppt/theme/themeOverride6.xml><?xml version="1.0" encoding="utf-8"?>
<a:themeOverride xmlns:a="http://schemas.openxmlformats.org/drawingml/2006/main">
  <a:clrScheme name="zoo">
    <a:dk1>
      <a:sysClr val="windowText" lastClr="000000"/>
    </a:dk1>
    <a:lt1>
      <a:sysClr val="window" lastClr="FFFFFF"/>
    </a:lt1>
    <a:dk2>
      <a:srgbClr val="00949C"/>
    </a:dk2>
    <a:lt2>
      <a:srgbClr val="EEECE1"/>
    </a:lt2>
    <a:accent1>
      <a:srgbClr val="00949C"/>
    </a:accent1>
    <a:accent2>
      <a:srgbClr val="CE7106"/>
    </a:accent2>
    <a:accent3>
      <a:srgbClr val="4B9021"/>
    </a:accent3>
    <a:accent4>
      <a:srgbClr val="4C9FB7"/>
    </a:accent4>
    <a:accent5>
      <a:srgbClr val="4BACC6"/>
    </a:accent5>
    <a:accent6>
      <a:srgbClr val="E1A461"/>
    </a:accent6>
    <a:hlink>
      <a:srgbClr val="00676C"/>
    </a:hlink>
    <a:folHlink>
      <a:srgbClr val="00838A"/>
    </a:folHlink>
  </a:clrScheme>
</a:themeOverride>
</file>

<file path=docProps/app.xml><?xml version="1.0" encoding="utf-8"?>
<Properties xmlns="http://schemas.openxmlformats.org/officeDocument/2006/extended-properties" xmlns:vt="http://schemas.openxmlformats.org/officeDocument/2006/docPropsVTypes">
  <Template>WPZ template Standard</Template>
  <TotalTime>3462</TotalTime>
  <Words>1067</Words>
  <Application>Microsoft Office PowerPoint</Application>
  <PresentationFormat>On-screen Show (4:3)</PresentationFormat>
  <Paragraphs>144</Paragraphs>
  <Slides>13</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ＭＳ Ｐゴシック</vt:lpstr>
      <vt:lpstr>Arial</vt:lpstr>
      <vt:lpstr>Calibri</vt:lpstr>
      <vt:lpstr>WPZ_Template(07)2003</vt:lpstr>
      <vt:lpstr>1_WPZ_Template(07)2003</vt:lpstr>
      <vt:lpstr>Awesome Amphibians!</vt:lpstr>
      <vt:lpstr>Program Elements</vt:lpstr>
      <vt:lpstr>Woodland Park Zoo </vt:lpstr>
      <vt:lpstr>Introduction to the Problem </vt:lpstr>
      <vt:lpstr>Meet the Problem Letter </vt:lpstr>
      <vt:lpstr>What do you Already Know? </vt:lpstr>
      <vt:lpstr>What do you Need to Know? </vt:lpstr>
      <vt:lpstr>Meet the Problem Video </vt:lpstr>
      <vt:lpstr>What do you know now? </vt:lpstr>
      <vt:lpstr>What do you Need to Know? </vt:lpstr>
      <vt:lpstr>Discussion </vt:lpstr>
      <vt:lpstr>Woodland Park Zoo saves wildlife and inspires everyone to make conservation a priority in their lives. </vt:lpstr>
      <vt:lpstr>www.zoo.org </vt:lpstr>
    </vt:vector>
  </TitlesOfParts>
  <Company>WPZ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Slides</dc:title>
  <dc:creator>Lori Veres</dc:creator>
  <cp:keywords>Woodland Park Zoo</cp:keywords>
  <cp:lastModifiedBy>Kelly Lindmark</cp:lastModifiedBy>
  <cp:revision>77</cp:revision>
  <dcterms:created xsi:type="dcterms:W3CDTF">2011-10-25T22:37:29Z</dcterms:created>
  <dcterms:modified xsi:type="dcterms:W3CDTF">2019-01-07T18:18:42Z</dcterms:modified>
</cp:coreProperties>
</file>