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27"/>
  </p:notesMasterIdLst>
  <p:handoutMasterIdLst>
    <p:handoutMasterId r:id="rId28"/>
  </p:handoutMasterIdLst>
  <p:sldIdLst>
    <p:sldId id="256" r:id="rId3"/>
    <p:sldId id="257" r:id="rId4"/>
    <p:sldId id="270" r:id="rId5"/>
    <p:sldId id="258" r:id="rId6"/>
    <p:sldId id="271" r:id="rId7"/>
    <p:sldId id="272" r:id="rId8"/>
    <p:sldId id="273" r:id="rId9"/>
    <p:sldId id="274" r:id="rId10"/>
    <p:sldId id="275" r:id="rId11"/>
    <p:sldId id="279" r:id="rId12"/>
    <p:sldId id="280" r:id="rId13"/>
    <p:sldId id="281" r:id="rId14"/>
    <p:sldId id="282" r:id="rId15"/>
    <p:sldId id="308" r:id="rId16"/>
    <p:sldId id="309" r:id="rId17"/>
    <p:sldId id="310" r:id="rId18"/>
    <p:sldId id="311" r:id="rId19"/>
    <p:sldId id="312" r:id="rId20"/>
    <p:sldId id="313" r:id="rId21"/>
    <p:sldId id="314" r:id="rId22"/>
    <p:sldId id="306" r:id="rId23"/>
    <p:sldId id="315" r:id="rId24"/>
    <p:sldId id="317" r:id="rId25"/>
    <p:sldId id="318" r:id="rId26"/>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4A0D6"/>
    <a:srgbClr val="72A6E0"/>
    <a:srgbClr val="0EAA58"/>
    <a:srgbClr val="0FB55E"/>
    <a:srgbClr val="10BC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75695" autoAdjust="0"/>
  </p:normalViewPr>
  <p:slideViewPr>
    <p:cSldViewPr snapToGrid="0">
      <p:cViewPr varScale="1">
        <p:scale>
          <a:sx n="88" d="100"/>
          <a:sy n="88" d="100"/>
        </p:scale>
        <p:origin x="-23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b="0" smtClean="0">
                <a:latin typeface="Arial" pitchFamily="34" charset="0"/>
                <a:cs typeface="Arial" pitchFamily="34" charset="0"/>
              </a:defRPr>
            </a:lvl1pPr>
          </a:lstStyle>
          <a:p>
            <a:pPr>
              <a:defRPr/>
            </a:pPr>
            <a:endParaRPr lang="en-US"/>
          </a:p>
        </p:txBody>
      </p:sp>
      <p:sp>
        <p:nvSpPr>
          <p:cNvPr id="124931"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b="0" smtClean="0">
                <a:latin typeface="Arial" pitchFamily="34" charset="0"/>
                <a:cs typeface="Arial" pitchFamily="34" charset="0"/>
              </a:defRPr>
            </a:lvl1pPr>
          </a:lstStyle>
          <a:p>
            <a:pPr>
              <a:defRPr/>
            </a:pPr>
            <a:fld id="{A93C20BF-93B5-4B2F-90A0-EB0D28C87CAF}" type="datetimeFigureOut">
              <a:rPr lang="en-US"/>
              <a:pPr>
                <a:defRPr/>
              </a:pPr>
              <a:t>3/4/2014</a:t>
            </a:fld>
            <a:endParaRPr lang="en-US"/>
          </a:p>
        </p:txBody>
      </p:sp>
      <p:sp>
        <p:nvSpPr>
          <p:cNvPr id="124932"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b="0" smtClean="0">
                <a:latin typeface="Arial" pitchFamily="34" charset="0"/>
                <a:cs typeface="Arial" pitchFamily="34" charset="0"/>
              </a:defRPr>
            </a:lvl1pPr>
          </a:lstStyle>
          <a:p>
            <a:pPr>
              <a:defRPr/>
            </a:pPr>
            <a:endParaRPr lang="en-US"/>
          </a:p>
        </p:txBody>
      </p:sp>
      <p:sp>
        <p:nvSpPr>
          <p:cNvPr id="124933"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b="0" smtClean="0">
                <a:latin typeface="Arial" pitchFamily="34" charset="0"/>
                <a:cs typeface="Arial" pitchFamily="34" charset="0"/>
              </a:defRPr>
            </a:lvl1pPr>
          </a:lstStyle>
          <a:p>
            <a:pPr>
              <a:defRPr/>
            </a:pPr>
            <a:fld id="{422A9A4E-36B4-4714-8C01-41C6619CFAE9}" type="slidenum">
              <a:rPr lang="en-US"/>
              <a:pPr>
                <a:defRPr/>
              </a:pPr>
              <a:t>‹#›</a:t>
            </a:fld>
            <a:endParaRPr lang="en-US"/>
          </a:p>
        </p:txBody>
      </p:sp>
    </p:spTree>
    <p:extLst>
      <p:ext uri="{BB962C8B-B14F-4D97-AF65-F5344CB8AC3E}">
        <p14:creationId xmlns:p14="http://schemas.microsoft.com/office/powerpoint/2010/main" val="1963620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defTabSz="931863">
              <a:defRPr sz="1200" b="0" smtClean="0">
                <a:latin typeface="Arial" pitchFamily="34" charset="0"/>
                <a:cs typeface="Arial" pitchFamily="34" charset="0"/>
              </a:defRPr>
            </a:lvl1pPr>
          </a:lstStyle>
          <a:p>
            <a:pPr>
              <a:defRPr/>
            </a:pPr>
            <a:endParaRPr lang="en-US"/>
          </a:p>
        </p:txBody>
      </p:sp>
      <p:sp>
        <p:nvSpPr>
          <p:cNvPr id="84995" name="Rectangle 3"/>
          <p:cNvSpPr>
            <a:spLocks noGrp="1" noChangeArrowheads="1"/>
          </p:cNvSpPr>
          <p:nvPr>
            <p:ph type="dt" idx="1"/>
          </p:nvPr>
        </p:nvSpPr>
        <p:spPr bwMode="auto">
          <a:xfrm>
            <a:off x="3970338"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algn="r" defTabSz="931863">
              <a:defRPr sz="1200" b="0" smtClean="0">
                <a:latin typeface="Arial" pitchFamily="34" charset="0"/>
                <a:cs typeface="Arial" pitchFamily="34" charset="0"/>
              </a:defRPr>
            </a:lvl1pPr>
          </a:lstStyle>
          <a:p>
            <a:pPr>
              <a:defRPr/>
            </a:pPr>
            <a:fld id="{C116EB2A-2238-4070-B931-EB3A3BE9EC3C}" type="datetimeFigureOut">
              <a:rPr lang="en-US"/>
              <a:pPr>
                <a:defRPr/>
              </a:pPr>
              <a:t>3/4/2014</a:t>
            </a:fld>
            <a:endParaRPr lang="en-US"/>
          </a:p>
        </p:txBody>
      </p:sp>
      <p:sp>
        <p:nvSpPr>
          <p:cNvPr id="553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7" name="Rectangle 5"/>
          <p:cNvSpPr>
            <a:spLocks noGrp="1" noChangeArrowheads="1"/>
          </p:cNvSpPr>
          <p:nvPr>
            <p:ph type="body" sz="quarter" idx="3"/>
          </p:nvPr>
        </p:nvSpPr>
        <p:spPr bwMode="auto">
          <a:xfrm>
            <a:off x="701675" y="4416425"/>
            <a:ext cx="560705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4998" name="Rectangle 6"/>
          <p:cNvSpPr>
            <a:spLocks noGrp="1" noChangeArrowheads="1"/>
          </p:cNvSpPr>
          <p:nvPr>
            <p:ph type="ftr" sz="quarter" idx="4"/>
          </p:nvPr>
        </p:nvSpPr>
        <p:spPr bwMode="auto">
          <a:xfrm>
            <a:off x="0"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defTabSz="931863">
              <a:defRPr sz="1200" b="0" smtClean="0">
                <a:latin typeface="Arial" pitchFamily="34" charset="0"/>
                <a:cs typeface="Arial" pitchFamily="34" charset="0"/>
              </a:defRPr>
            </a:lvl1pPr>
          </a:lstStyle>
          <a:p>
            <a:pPr>
              <a:defRPr/>
            </a:pPr>
            <a:endParaRPr lang="en-US"/>
          </a:p>
        </p:txBody>
      </p:sp>
      <p:sp>
        <p:nvSpPr>
          <p:cNvPr id="84999" name="Rectangle 7"/>
          <p:cNvSpPr>
            <a:spLocks noGrp="1" noChangeArrowheads="1"/>
          </p:cNvSpPr>
          <p:nvPr>
            <p:ph type="sldNum" sz="quarter" idx="5"/>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algn="r" defTabSz="931863">
              <a:defRPr sz="1200" b="0" smtClean="0">
                <a:latin typeface="Arial" pitchFamily="34" charset="0"/>
                <a:cs typeface="Arial" pitchFamily="34" charset="0"/>
              </a:defRPr>
            </a:lvl1pPr>
          </a:lstStyle>
          <a:p>
            <a:pPr>
              <a:defRPr/>
            </a:pPr>
            <a:fld id="{0B72A27F-4EBD-4D65-94AF-F86B07D31E6E}" type="slidenum">
              <a:rPr lang="en-US"/>
              <a:pPr>
                <a:defRPr/>
              </a:pPr>
              <a:t>‹#›</a:t>
            </a:fld>
            <a:endParaRPr lang="en-US"/>
          </a:p>
        </p:txBody>
      </p:sp>
    </p:spTree>
    <p:extLst>
      <p:ext uri="{BB962C8B-B14F-4D97-AF65-F5344CB8AC3E}">
        <p14:creationId xmlns:p14="http://schemas.microsoft.com/office/powerpoint/2010/main" val="1409446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pitchFamily="-3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117276-71B7-4602-84DD-F40F7ABB2C7C}" type="slidenum">
              <a:rPr lang="en-US"/>
              <a:pPr/>
              <a:t>19</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9FB83-4A90-4FC5-9F97-7E01AD5A10DC}" type="slidenum">
              <a:rPr lang="en-US"/>
              <a:pPr/>
              <a:t>14</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dirty="0"/>
          </a:p>
          <a:p>
            <a:r>
              <a:rPr lang="en-US" dirty="0"/>
              <a:t>small size of insects in general = infinitely more niches available</a:t>
            </a:r>
          </a:p>
          <a:p>
            <a:endParaRPr lang="en-US" dirty="0"/>
          </a:p>
          <a:p>
            <a:r>
              <a:rPr lang="en-US" dirty="0"/>
              <a:t>1/4 of all animal species known are beetles</a:t>
            </a:r>
          </a:p>
          <a:p>
            <a:endParaRPr lang="en-US" dirty="0"/>
          </a:p>
          <a:p>
            <a:r>
              <a:rPr lang="en-US" dirty="0"/>
              <a:t>beetles - close association with flowers, many eat flowers - diversity of flowers = diversity of beetles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9372D5-946B-44D6-9F2D-6EAACC9DB507}" type="slidenum">
              <a:rPr lang="en-US"/>
              <a:pPr/>
              <a:t>15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dirty="0"/>
          </a:p>
          <a:p>
            <a:endParaRPr lang="en-US" dirty="0"/>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4371A7-F642-44A8-8415-AC668329D7F4}" type="slidenum">
              <a:rPr lang="en-US"/>
              <a:pPr/>
              <a:t>16</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FA0870-660B-4076-9B2D-84384B69EAF6}" type="slidenum">
              <a:rPr lang="en-US"/>
              <a:pPr/>
              <a:t>17</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18BF10-6ABC-4C72-BE28-8297116DE542}" type="slidenum">
              <a:rPr lang="en-US"/>
              <a:pPr/>
              <a:t>18</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3.xml"/><Relationship Id="rId5" Type="http://schemas.openxmlformats.org/officeDocument/2006/relationships/image" Target="../media/image6.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4.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hemeOverride" Target="../theme/themeOverride5.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6.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hemeOverride" Target="../theme/themeOverride7.xml"/><Relationship Id="rId5" Type="http://schemas.openxmlformats.org/officeDocument/2006/relationships/image" Target="../media/image6.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85025" y="677863"/>
            <a:ext cx="12922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itle Placeholder 1"/>
          <p:cNvSpPr>
            <a:spLocks noGrp="1"/>
          </p:cNvSpPr>
          <p:nvPr>
            <p:ph type="ctrTitle"/>
          </p:nvPr>
        </p:nvSpPr>
        <p:spPr>
          <a:xfrm>
            <a:off x="685800" y="2130425"/>
            <a:ext cx="7772400" cy="1470025"/>
          </a:xfrm>
          <a:ln/>
        </p:spPr>
        <p:txBody>
          <a:bodyPr/>
          <a:lstStyle>
            <a:lvl1pPr marL="0" indent="0">
              <a:defRPr sz="3600" b="1" smtClean="0">
                <a:solidFill>
                  <a:schemeClr val="tx1"/>
                </a:solidFill>
              </a:defRPr>
            </a:lvl1pPr>
          </a:lstStyle>
          <a:p>
            <a:r>
              <a:rPr lang="en-US" smtClean="0"/>
              <a:t>Click to edit Master title style</a:t>
            </a:r>
          </a:p>
        </p:txBody>
      </p:sp>
      <p:sp>
        <p:nvSpPr>
          <p:cNvPr id="27651" name="Text Placeholder 2"/>
          <p:cNvSpPr>
            <a:spLocks noGrp="1"/>
          </p:cNvSpPr>
          <p:nvPr>
            <p:ph type="subTitle" idx="1"/>
          </p:nvPr>
        </p:nvSpPr>
        <p:spPr>
          <a:xfrm>
            <a:off x="714375" y="3543300"/>
            <a:ext cx="7715250" cy="1597025"/>
          </a:xfrm>
        </p:spPr>
        <p:txBody>
          <a:bodyPr/>
          <a:lstStyle>
            <a:lvl1pPr marL="0" indent="0">
              <a:buFont typeface="Arial" charset="0"/>
              <a:buNone/>
              <a:defRPr sz="1600" smtClean="0"/>
            </a:lvl1pPr>
          </a:lstStyle>
          <a:p>
            <a:r>
              <a:rPr lang="en-US" smtClean="0"/>
              <a:t>Click to edit Master subtitle style</a:t>
            </a:r>
          </a:p>
        </p:txBody>
      </p:sp>
      <p:sp>
        <p:nvSpPr>
          <p:cNvPr id="5" name="Date Placeholder 3"/>
          <p:cNvSpPr>
            <a:spLocks noGrp="1"/>
          </p:cNvSpPr>
          <p:nvPr>
            <p:ph type="dt" sz="half" idx="10"/>
          </p:nvPr>
        </p:nvSpPr>
        <p:spPr>
          <a:xfrm>
            <a:off x="457200" y="6245225"/>
            <a:ext cx="2133600" cy="476250"/>
          </a:xfrm>
        </p:spPr>
        <p:txBody>
          <a:bodyPr/>
          <a:lstStyle>
            <a:lvl1pPr>
              <a:defRPr>
                <a:solidFill>
                  <a:schemeClr val="tx1"/>
                </a:solidFill>
              </a:defRPr>
            </a:lvl1pPr>
          </a:lstStyle>
          <a:p>
            <a:pPr>
              <a:defRPr/>
            </a:pPr>
            <a:fld id="{8C7ED204-117F-459F-A8BF-9D122BAF5DA3}" type="datetimeFigureOut">
              <a:rPr lang="en-US"/>
              <a:pPr>
                <a:defRPr/>
              </a:pPr>
              <a:t>3/4/2014</a:t>
            </a:fld>
            <a:endParaRPr lang="en-US"/>
          </a:p>
        </p:txBody>
      </p:sp>
      <p:sp>
        <p:nvSpPr>
          <p:cNvPr id="6" name="Footer Placeholder 4"/>
          <p:cNvSpPr>
            <a:spLocks noGrp="1"/>
          </p:cNvSpPr>
          <p:nvPr>
            <p:ph type="ftr" sz="quarter" idx="11"/>
          </p:nvPr>
        </p:nvSpPr>
        <p:spPr>
          <a:xfrm>
            <a:off x="3124200" y="6245225"/>
            <a:ext cx="2895600" cy="476250"/>
          </a:xfrm>
        </p:spPr>
        <p:txBody>
          <a:bodyPr/>
          <a:lstStyle>
            <a:lvl1pPr>
              <a:defRPr>
                <a:solidFill>
                  <a:schemeClr val="tx1"/>
                </a:solidFill>
              </a:defRPr>
            </a:lvl1pPr>
          </a:lstStyle>
          <a:p>
            <a:pPr>
              <a:defRPr/>
            </a:pPr>
            <a:endParaRPr lang="en-US"/>
          </a:p>
        </p:txBody>
      </p:sp>
      <p:sp>
        <p:nvSpPr>
          <p:cNvPr id="7" name="Slide Number Placeholder 5"/>
          <p:cNvSpPr>
            <a:spLocks noGrp="1"/>
          </p:cNvSpPr>
          <p:nvPr>
            <p:ph type="sldNum" sz="quarter" idx="12"/>
          </p:nvPr>
        </p:nvSpPr>
        <p:spPr>
          <a:xfrm>
            <a:off x="6553200" y="6245225"/>
            <a:ext cx="2133600" cy="476250"/>
          </a:xfrm>
        </p:spPr>
        <p:txBody>
          <a:bodyPr/>
          <a:lstStyle>
            <a:lvl1pPr>
              <a:defRPr>
                <a:solidFill>
                  <a:schemeClr val="tx1"/>
                </a:solidFill>
              </a:defRPr>
            </a:lvl1pPr>
          </a:lstStyle>
          <a:p>
            <a:pPr>
              <a:defRPr/>
            </a:pPr>
            <a:fld id="{865DE1EF-719A-443C-B05D-310C2EA57073}" type="slidenum">
              <a:rPr lang="en-US"/>
              <a:pPr>
                <a:defRPr/>
              </a:pPr>
              <a:t>‹#›</a:t>
            </a:fld>
            <a:endParaRPr lang="en-US"/>
          </a:p>
        </p:txBody>
      </p:sp>
    </p:spTree>
    <p:extLst>
      <p:ext uri="{BB962C8B-B14F-4D97-AF65-F5344CB8AC3E}">
        <p14:creationId xmlns:p14="http://schemas.microsoft.com/office/powerpoint/2010/main" val="253899618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agline">
    <p:bg bwMode="ltGray">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8475" y="217488"/>
            <a:ext cx="70802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campaign theme stacked.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3525" y="2374900"/>
            <a:ext cx="60547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solidFill>
                  <a:schemeClr val="tx1"/>
                </a:solidFill>
              </a:defRPr>
            </a:lvl1pPr>
          </a:lstStyle>
          <a:p>
            <a:pPr>
              <a:defRPr/>
            </a:pPr>
            <a:fld id="{7EC5932D-2A88-4B63-9229-DA1E97297CEA}" type="datetimeFigureOut">
              <a:rPr lang="en-US"/>
              <a:pPr>
                <a:defRPr/>
              </a:pPr>
              <a:t>3/4/2014</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6FFBF905-3943-41D1-A0E5-5687195085D1}" type="slidenum">
              <a:rPr lang="en-US"/>
              <a:pPr>
                <a:defRPr/>
              </a:pPr>
              <a:t>‹#›</a:t>
            </a:fld>
            <a:endParaRPr lang="en-US"/>
          </a:p>
        </p:txBody>
      </p:sp>
    </p:spTree>
    <p:extLst>
      <p:ext uri="{BB962C8B-B14F-4D97-AF65-F5344CB8AC3E}">
        <p14:creationId xmlns:p14="http://schemas.microsoft.com/office/powerpoint/2010/main" val="158943734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236538"/>
            <a:ext cx="7823200" cy="434975"/>
          </a:xfrm>
        </p:spPr>
        <p:txBody>
          <a:bodyPr/>
          <a:lstStyle/>
          <a:p>
            <a:r>
              <a:rPr lang="en-US" smtClean="0"/>
              <a:t>Click to edit Master title style</a:t>
            </a:r>
            <a:endParaRPr lang="en-US"/>
          </a:p>
        </p:txBody>
      </p:sp>
      <p:sp>
        <p:nvSpPr>
          <p:cNvPr id="3" name="Content Placeholder 2"/>
          <p:cNvSpPr>
            <a:spLocks noGrp="1"/>
          </p:cNvSpPr>
          <p:nvPr>
            <p:ph idx="1"/>
          </p:nvPr>
        </p:nvSpPr>
        <p:spPr>
          <a:xfrm>
            <a:off x="723900" y="1728788"/>
            <a:ext cx="7696200" cy="4473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749F3E-DC50-479D-834B-4C8AE66F406F}" type="datetimeFigureOut">
              <a:rPr lang="en-US"/>
              <a:pPr>
                <a:defRPr/>
              </a:pPr>
              <a:t>3/4/2014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212546-3BA1-4632-A651-676443AA36F6}" type="slidenum">
              <a:rPr lang="en-US"/>
              <a:pPr>
                <a:defRPr/>
              </a:pPr>
              <a:t>‹#›</a:t>
            </a:fld>
            <a:endParaRPr lang="en-US"/>
          </a:p>
        </p:txBody>
      </p:sp>
    </p:spTree>
    <p:extLst>
      <p:ext uri="{BB962C8B-B14F-4D97-AF65-F5344CB8AC3E}">
        <p14:creationId xmlns:p14="http://schemas.microsoft.com/office/powerpoint/2010/main" val="106297782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236538"/>
            <a:ext cx="7823200" cy="4349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23900" y="1728788"/>
            <a:ext cx="3771900" cy="4473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28788"/>
            <a:ext cx="3771900" cy="2160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41775"/>
            <a:ext cx="3771900" cy="2160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86BB3B75-2E33-4C34-B1BD-68569F918131}" type="datetimeFigureOut">
              <a:rPr lang="en-US"/>
              <a:pPr>
                <a:defRPr/>
              </a:pPr>
              <a:t>3/4/2014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2DFB349-FEC9-4196-BEF7-DDA25B22AB84}" type="slidenum">
              <a:rPr lang="en-US"/>
              <a:pPr>
                <a:defRPr/>
              </a:pPr>
              <a:t>‹#›</a:t>
            </a:fld>
            <a:endParaRPr lang="en-US"/>
          </a:p>
        </p:txBody>
      </p:sp>
    </p:spTree>
    <p:extLst>
      <p:ext uri="{BB962C8B-B14F-4D97-AF65-F5344CB8AC3E}">
        <p14:creationId xmlns:p14="http://schemas.microsoft.com/office/powerpoint/2010/main" val="405725862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236538"/>
            <a:ext cx="7823200" cy="4349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23900" y="1728788"/>
            <a:ext cx="3771900" cy="4473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28788"/>
            <a:ext cx="3771900" cy="2160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41775"/>
            <a:ext cx="3771900" cy="2160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F19E2941-1BEE-45EC-A002-8E6A0BFD6C7D}" type="datetimeFigureOut">
              <a:rPr lang="en-US"/>
              <a:pPr>
                <a:defRPr/>
              </a:pPr>
              <a:t>3/4/2014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C029D2C9-35EB-45B7-B759-102CBB2EE79A}" type="slidenum">
              <a:rPr lang="en-US"/>
              <a:pPr>
                <a:defRPr/>
              </a:pPr>
              <a:t>‹#›</a:t>
            </a:fld>
            <a:endParaRPr lang="en-US"/>
          </a:p>
        </p:txBody>
      </p:sp>
    </p:spTree>
    <p:extLst>
      <p:ext uri="{BB962C8B-B14F-4D97-AF65-F5344CB8AC3E}">
        <p14:creationId xmlns:p14="http://schemas.microsoft.com/office/powerpoint/2010/main" val="166139532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6063" y="236538"/>
            <a:ext cx="7823200" cy="4349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23900" y="1728788"/>
            <a:ext cx="3771900" cy="2160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723900" y="4041775"/>
            <a:ext cx="3771900" cy="2160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728788"/>
            <a:ext cx="3771900" cy="4473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E981A8C1-3530-43A6-8702-4AEFB72B0B48}" type="datetimeFigureOut">
              <a:rPr lang="en-US"/>
              <a:pPr>
                <a:defRPr/>
              </a:pPr>
              <a:t>3/4/2014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ECA93F9-5E8B-4B42-8858-81FFF1D1F4E9}" type="slidenum">
              <a:rPr lang="en-US"/>
              <a:pPr>
                <a:defRPr/>
              </a:pPr>
              <a:t>‹#›</a:t>
            </a:fld>
            <a:endParaRPr lang="en-US"/>
          </a:p>
        </p:txBody>
      </p:sp>
    </p:spTree>
    <p:extLst>
      <p:ext uri="{BB962C8B-B14F-4D97-AF65-F5344CB8AC3E}">
        <p14:creationId xmlns:p14="http://schemas.microsoft.com/office/powerpoint/2010/main" val="5773595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236538"/>
            <a:ext cx="7823200" cy="4349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23900" y="1728788"/>
            <a:ext cx="3771900" cy="4473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8788"/>
            <a:ext cx="3771900" cy="4473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E7B72F2-07A0-4B86-9083-5F37B8CDF7B6}" type="datetimeFigureOut">
              <a:rPr lang="en-US"/>
              <a:pPr>
                <a:defRPr/>
              </a:pPr>
              <a:t>3/4/2014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8A054D-A39B-40E0-A177-AC21EC04C58F}" type="slidenum">
              <a:rPr lang="en-US"/>
              <a:pPr>
                <a:defRPr/>
              </a:pPr>
              <a:t>‹#›</a:t>
            </a:fld>
            <a:endParaRPr lang="en-US"/>
          </a:p>
        </p:txBody>
      </p:sp>
    </p:spTree>
    <p:extLst>
      <p:ext uri="{BB962C8B-B14F-4D97-AF65-F5344CB8AC3E}">
        <p14:creationId xmlns:p14="http://schemas.microsoft.com/office/powerpoint/2010/main" val="22293334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236538"/>
            <a:ext cx="7823200" cy="4349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23900" y="1728788"/>
            <a:ext cx="3771900" cy="2160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723900" y="4041775"/>
            <a:ext cx="3771900" cy="2160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728788"/>
            <a:ext cx="3771900" cy="4473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6727C319-2432-4D9D-8607-20EF31B98B9B}" type="datetimeFigureOut">
              <a:rPr lang="en-US"/>
              <a:pPr>
                <a:defRPr/>
              </a:pPr>
              <a:t>3/4/2014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DDA0D23-5A9C-4227-BA1C-0A7328C2BC6D}" type="slidenum">
              <a:rPr lang="en-US"/>
              <a:pPr>
                <a:defRPr/>
              </a:pPr>
              <a:t>‹#›</a:t>
            </a:fld>
            <a:endParaRPr lang="en-US"/>
          </a:p>
        </p:txBody>
      </p:sp>
    </p:spTree>
    <p:extLst>
      <p:ext uri="{BB962C8B-B14F-4D97-AF65-F5344CB8AC3E}">
        <p14:creationId xmlns:p14="http://schemas.microsoft.com/office/powerpoint/2010/main" val="157490013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46063" y="236538"/>
            <a:ext cx="7823200" cy="4349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723900" y="1728788"/>
            <a:ext cx="7696200" cy="4473575"/>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C26440D6-3FB0-4C85-9663-35A6D6E248C1}" type="datetimeFigureOut">
              <a:rPr lang="en-US"/>
              <a:pPr>
                <a:defRPr/>
              </a:pPr>
              <a:t>3/4/2014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DF4E13-E61E-44A8-9116-C8E59F7748EF}" type="slidenum">
              <a:rPr lang="en-US"/>
              <a:pPr>
                <a:defRPr/>
              </a:pPr>
              <a:t>‹#›</a:t>
            </a:fld>
            <a:endParaRPr lang="en-US"/>
          </a:p>
        </p:txBody>
      </p:sp>
    </p:spTree>
    <p:extLst>
      <p:ext uri="{BB962C8B-B14F-4D97-AF65-F5344CB8AC3E}">
        <p14:creationId xmlns:p14="http://schemas.microsoft.com/office/powerpoint/2010/main" val="402100416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46063" y="236538"/>
            <a:ext cx="7823200" cy="4349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23900" y="1728788"/>
            <a:ext cx="3771900" cy="2160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28788"/>
            <a:ext cx="3771900" cy="2160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23900" y="4041775"/>
            <a:ext cx="3771900" cy="2160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41775"/>
            <a:ext cx="3771900" cy="2160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49C72D1-AA09-4884-9834-7086D0D8B788}" type="datetimeFigureOut">
              <a:rPr lang="en-US"/>
              <a:pPr>
                <a:defRPr/>
              </a:pPr>
              <a:t>3/4/2014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4B2B409-5C16-438A-8FE6-2EE21AFA693A}" type="slidenum">
              <a:rPr lang="en-US"/>
              <a:pPr>
                <a:defRPr/>
              </a:pPr>
              <a:t>‹#›</a:t>
            </a:fld>
            <a:endParaRPr lang="en-US"/>
          </a:p>
        </p:txBody>
      </p:sp>
    </p:spTree>
    <p:extLst>
      <p:ext uri="{BB962C8B-B14F-4D97-AF65-F5344CB8AC3E}">
        <p14:creationId xmlns:p14="http://schemas.microsoft.com/office/powerpoint/2010/main" val="356115951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6063" y="236538"/>
            <a:ext cx="7823200" cy="4349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23900" y="1728788"/>
            <a:ext cx="3771900" cy="4473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728788"/>
            <a:ext cx="3771900" cy="4473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1071786-4824-45A4-83BB-5C373422AF3A}" type="datetimeFigureOut">
              <a:rPr lang="en-US"/>
              <a:pPr>
                <a:defRPr/>
              </a:pPr>
              <a:t>3/4/2014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8EB32D-1879-404B-85EF-24780DE838C7}" type="slidenum">
              <a:rPr lang="en-US"/>
              <a:pPr>
                <a:defRPr/>
              </a:pPr>
              <a:t>‹#›</a:t>
            </a:fld>
            <a:endParaRPr lang="en-US"/>
          </a:p>
        </p:txBody>
      </p:sp>
    </p:spTree>
    <p:extLst>
      <p:ext uri="{BB962C8B-B14F-4D97-AF65-F5344CB8AC3E}">
        <p14:creationId xmlns:p14="http://schemas.microsoft.com/office/powerpoint/2010/main" val="196091658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1937" y="236538"/>
            <a:ext cx="7807325" cy="484187"/>
          </a:xfrm>
        </p:spPr>
        <p:txBody>
          <a:bodyPr/>
          <a:lstStyle>
            <a:lvl1pPr>
              <a:defRPr sz="28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511E630-E5E6-4CCC-8BD7-79ADE94CE681}" type="datetimeFigureOut">
              <a:rPr lang="en-US"/>
              <a:pPr>
                <a:defRPr/>
              </a:pPr>
              <a:t>3/4/2014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8BA640-8599-42B1-AAFE-2C5887C2E8C1}" type="slidenum">
              <a:rPr lang="en-US"/>
              <a:pPr>
                <a:defRPr/>
              </a:pPr>
              <a:t>‹#›</a:t>
            </a:fld>
            <a:endParaRPr lang="en-US"/>
          </a:p>
        </p:txBody>
      </p:sp>
    </p:spTree>
    <p:extLst>
      <p:ext uri="{BB962C8B-B14F-4D97-AF65-F5344CB8AC3E}">
        <p14:creationId xmlns:p14="http://schemas.microsoft.com/office/powerpoint/2010/main" val="1788181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85025" y="677863"/>
            <a:ext cx="12922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itle Placeholder 1"/>
          <p:cNvSpPr>
            <a:spLocks noGrp="1"/>
          </p:cNvSpPr>
          <p:nvPr>
            <p:ph type="ctrTitle"/>
          </p:nvPr>
        </p:nvSpPr>
        <p:spPr>
          <a:xfrm>
            <a:off x="685800" y="2130425"/>
            <a:ext cx="7772400" cy="1470025"/>
          </a:xfrm>
          <a:ln/>
        </p:spPr>
        <p:txBody>
          <a:bodyPr/>
          <a:lstStyle>
            <a:lvl1pPr marL="0" indent="0">
              <a:defRPr sz="3600" b="1" smtClean="0">
                <a:solidFill>
                  <a:schemeClr val="tx1"/>
                </a:solidFill>
              </a:defRPr>
            </a:lvl1pPr>
          </a:lstStyle>
          <a:p>
            <a:r>
              <a:rPr lang="en-US" smtClean="0"/>
              <a:t>Click to edit Master title style</a:t>
            </a:r>
          </a:p>
        </p:txBody>
      </p:sp>
      <p:sp>
        <p:nvSpPr>
          <p:cNvPr id="27651" name="Text Placeholder 2"/>
          <p:cNvSpPr>
            <a:spLocks noGrp="1"/>
          </p:cNvSpPr>
          <p:nvPr>
            <p:ph type="subTitle" idx="1"/>
          </p:nvPr>
        </p:nvSpPr>
        <p:spPr>
          <a:xfrm>
            <a:off x="714375" y="3543300"/>
            <a:ext cx="7715250" cy="1597025"/>
          </a:xfrm>
        </p:spPr>
        <p:txBody>
          <a:bodyPr/>
          <a:lstStyle>
            <a:lvl1pPr marL="0" indent="0">
              <a:buFont typeface="Arial" charset="0"/>
              <a:buNone/>
              <a:defRPr sz="1600" smtClean="0"/>
            </a:lvl1pPr>
          </a:lstStyle>
          <a:p>
            <a:r>
              <a:rPr lang="en-US" smtClean="0"/>
              <a:t>Click to edit Master subtitle style</a:t>
            </a:r>
          </a:p>
        </p:txBody>
      </p:sp>
      <p:sp>
        <p:nvSpPr>
          <p:cNvPr id="5" name="Date Placeholder 3"/>
          <p:cNvSpPr>
            <a:spLocks noGrp="1"/>
          </p:cNvSpPr>
          <p:nvPr>
            <p:ph type="dt" sz="half" idx="10"/>
          </p:nvPr>
        </p:nvSpPr>
        <p:spPr>
          <a:xfrm>
            <a:off x="457200" y="6245225"/>
            <a:ext cx="2133600" cy="476250"/>
          </a:xfrm>
        </p:spPr>
        <p:txBody>
          <a:bodyPr/>
          <a:lstStyle>
            <a:lvl1pPr>
              <a:defRPr b="1">
                <a:solidFill>
                  <a:srgbClr val="000000"/>
                </a:solidFill>
              </a:defRPr>
            </a:lvl1pPr>
          </a:lstStyle>
          <a:p>
            <a:pPr>
              <a:defRPr/>
            </a:pPr>
            <a:fld id="{274277D3-C1AB-4343-B56A-DFD588A8BD73}" type="datetimeFigureOut">
              <a:rPr lang="en-US"/>
              <a:pPr>
                <a:defRPr/>
              </a:pPr>
              <a:t>3/4/2014</a:t>
            </a:fld>
            <a:endParaRPr lang="en-US"/>
          </a:p>
        </p:txBody>
      </p:sp>
      <p:sp>
        <p:nvSpPr>
          <p:cNvPr id="6" name="Footer Placeholder 4"/>
          <p:cNvSpPr>
            <a:spLocks noGrp="1"/>
          </p:cNvSpPr>
          <p:nvPr>
            <p:ph type="ftr" sz="quarter" idx="11"/>
          </p:nvPr>
        </p:nvSpPr>
        <p:spPr>
          <a:xfrm>
            <a:off x="3124200" y="6245225"/>
            <a:ext cx="2895600" cy="476250"/>
          </a:xfrm>
        </p:spPr>
        <p:txBody>
          <a:bodyPr/>
          <a:lstStyle>
            <a:lvl1pPr>
              <a:defRPr b="1">
                <a:solidFill>
                  <a:srgbClr val="000000"/>
                </a:solidFill>
              </a:defRPr>
            </a:lvl1pPr>
          </a:lstStyle>
          <a:p>
            <a:pPr>
              <a:defRPr/>
            </a:pPr>
            <a:endParaRPr lang="en-US"/>
          </a:p>
        </p:txBody>
      </p:sp>
      <p:sp>
        <p:nvSpPr>
          <p:cNvPr id="7" name="Slide Number Placeholder 5"/>
          <p:cNvSpPr>
            <a:spLocks noGrp="1"/>
          </p:cNvSpPr>
          <p:nvPr>
            <p:ph type="sldNum" sz="quarter" idx="12"/>
          </p:nvPr>
        </p:nvSpPr>
        <p:spPr>
          <a:xfrm>
            <a:off x="6553200" y="6245225"/>
            <a:ext cx="2133600" cy="476250"/>
          </a:xfrm>
        </p:spPr>
        <p:txBody>
          <a:bodyPr/>
          <a:lstStyle>
            <a:lvl1pPr>
              <a:defRPr b="1">
                <a:solidFill>
                  <a:srgbClr val="000000"/>
                </a:solidFill>
              </a:defRPr>
            </a:lvl1pPr>
          </a:lstStyle>
          <a:p>
            <a:pPr>
              <a:defRPr/>
            </a:pPr>
            <a:fld id="{10863F82-3BE0-4FEB-A3ED-19F1CC06AE62}" type="slidenum">
              <a:rPr lang="en-US"/>
              <a:pPr>
                <a:defRPr/>
              </a:pPr>
              <a:t>‹#›</a:t>
            </a:fld>
            <a:endParaRPr lang="en-US"/>
          </a:p>
        </p:txBody>
      </p:sp>
    </p:spTree>
    <p:extLst>
      <p:ext uri="{BB962C8B-B14F-4D97-AF65-F5344CB8AC3E}">
        <p14:creationId xmlns:p14="http://schemas.microsoft.com/office/powerpoint/2010/main" val="306780817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1937" y="236538"/>
            <a:ext cx="7807325" cy="484187"/>
          </a:xfrm>
        </p:spPr>
        <p:txBody>
          <a:bodyPr/>
          <a:lstStyle>
            <a:lvl1pPr>
              <a:defRPr sz="200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1"/>
            </a:lvl1pPr>
          </a:lstStyle>
          <a:p>
            <a:pPr>
              <a:defRPr/>
            </a:pPr>
            <a:fld id="{45CAB009-92C1-49F9-9AC4-BF8119444047}" type="datetimeFigureOut">
              <a:rPr lang="en-US"/>
              <a:pPr>
                <a:defRPr/>
              </a:pPr>
              <a:t>3/4/2014</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1CED3913-1A16-4C2E-ABAF-4126A0BBB6EF}" type="slidenum">
              <a:rPr lang="en-US"/>
              <a:pPr>
                <a:defRPr/>
              </a:pPr>
              <a:t>‹#›</a:t>
            </a:fld>
            <a:endParaRPr lang="en-US"/>
          </a:p>
        </p:txBody>
      </p:sp>
    </p:spTree>
    <p:extLst>
      <p:ext uri="{BB962C8B-B14F-4D97-AF65-F5344CB8AC3E}">
        <p14:creationId xmlns:p14="http://schemas.microsoft.com/office/powerpoint/2010/main" val="2520474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End Slide">
    <p:bg bwMode="ltGray">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8475" y="217488"/>
            <a:ext cx="70802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90600" y="1371601"/>
            <a:ext cx="7239000" cy="3047999"/>
          </a:xfrm>
        </p:spPr>
        <p:txBody>
          <a:bodyPr anchor="ctr">
            <a:normAutofit/>
          </a:bodyPr>
          <a:lstStyle>
            <a:lvl1pPr>
              <a:defRPr sz="3200" b="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1938" y="304799"/>
            <a:ext cx="7586662" cy="415925"/>
          </a:xfrm>
          <a:noFill/>
          <a:ln>
            <a:noFill/>
          </a:ln>
          <a:extLst/>
        </p:spPr>
        <p:txBody>
          <a:bodyPr anchor="b"/>
          <a:lstStyle>
            <a:lvl1pPr marL="0" indent="0">
              <a:buNone/>
              <a:defRPr lang="en-US" sz="2000" dirty="0">
                <a:latin typeface="+mj-lt"/>
                <a:ea typeface="+mj-ea"/>
                <a:cs typeface="+mj-cs"/>
              </a:defRPr>
            </a:lvl1pPr>
          </a:lstStyle>
          <a:p>
            <a:pPr lvl="0"/>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b="1">
                <a:solidFill>
                  <a:prstClr val="black"/>
                </a:solidFill>
              </a:defRPr>
            </a:lvl1pPr>
          </a:lstStyle>
          <a:p>
            <a:pPr>
              <a:defRPr/>
            </a:pPr>
            <a:fld id="{EDE853D4-D944-42A4-B988-02F31F8BE016}" type="datetimeFigureOut">
              <a:rPr lang="en-US"/>
              <a:pPr>
                <a:defRPr/>
              </a:pPr>
              <a:t>3/4/2014</a:t>
            </a:fld>
            <a:endParaRPr lang="en-US"/>
          </a:p>
        </p:txBody>
      </p:sp>
      <p:sp>
        <p:nvSpPr>
          <p:cNvPr id="6" name="Footer Placeholder 4"/>
          <p:cNvSpPr>
            <a:spLocks noGrp="1"/>
          </p:cNvSpPr>
          <p:nvPr>
            <p:ph type="ftr" sz="quarter" idx="11"/>
          </p:nvPr>
        </p:nvSpPr>
        <p:spPr/>
        <p:txBody>
          <a:bodyPr/>
          <a:lstStyle>
            <a:lvl1pPr>
              <a:defRPr b="1">
                <a:solidFill>
                  <a:prstClr val="black"/>
                </a:solidFill>
              </a:defRPr>
            </a:lvl1pPr>
          </a:lstStyle>
          <a:p>
            <a:pPr>
              <a:defRPr/>
            </a:pPr>
            <a:endParaRPr lang="en-US"/>
          </a:p>
        </p:txBody>
      </p:sp>
      <p:sp>
        <p:nvSpPr>
          <p:cNvPr id="7" name="Slide Number Placeholder 5"/>
          <p:cNvSpPr>
            <a:spLocks noGrp="1"/>
          </p:cNvSpPr>
          <p:nvPr>
            <p:ph type="sldNum" sz="quarter" idx="12"/>
          </p:nvPr>
        </p:nvSpPr>
        <p:spPr/>
        <p:txBody>
          <a:bodyPr/>
          <a:lstStyle>
            <a:lvl1pPr>
              <a:defRPr b="1">
                <a:solidFill>
                  <a:prstClr val="black"/>
                </a:solidFill>
              </a:defRPr>
            </a:lvl1pPr>
          </a:lstStyle>
          <a:p>
            <a:pPr>
              <a:defRPr/>
            </a:pPr>
            <a:fld id="{E577D137-F946-4872-A061-0399653255DE}" type="slidenum">
              <a:rPr lang="en-US"/>
              <a:pPr>
                <a:defRPr/>
              </a:pPr>
              <a:t>‹#›</a:t>
            </a:fld>
            <a:endParaRPr lang="en-US"/>
          </a:p>
        </p:txBody>
      </p:sp>
    </p:spTree>
    <p:extLst>
      <p:ext uri="{BB962C8B-B14F-4D97-AF65-F5344CB8AC3E}">
        <p14:creationId xmlns:p14="http://schemas.microsoft.com/office/powerpoint/2010/main" val="50077408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End Slide">
    <p:bg bwMode="ltGray">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8475" y="217488"/>
            <a:ext cx="70802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90600" y="1371601"/>
            <a:ext cx="7239000" cy="3047999"/>
          </a:xfrm>
        </p:spPr>
        <p:txBody>
          <a:bodyPr anchor="ctr">
            <a:normAutofit/>
          </a:bodyPr>
          <a:lstStyle>
            <a:lvl1pPr>
              <a:defRPr sz="3200" b="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1938" y="304799"/>
            <a:ext cx="7586662" cy="415925"/>
          </a:xfrm>
          <a:noFill/>
          <a:ln>
            <a:noFill/>
          </a:ln>
          <a:extLst/>
        </p:spPr>
        <p:txBody>
          <a:bodyPr anchor="b"/>
          <a:lstStyle>
            <a:lvl1pPr marL="0" indent="0">
              <a:buNone/>
              <a:defRPr lang="en-US" sz="2000" dirty="0">
                <a:latin typeface="+mj-lt"/>
                <a:ea typeface="+mj-ea"/>
                <a:cs typeface="+mj-cs"/>
              </a:defRPr>
            </a:lvl1pPr>
          </a:lstStyle>
          <a:p>
            <a:pPr lvl="0"/>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b="1">
                <a:solidFill>
                  <a:prstClr val="black"/>
                </a:solidFill>
              </a:defRPr>
            </a:lvl1pPr>
          </a:lstStyle>
          <a:p>
            <a:pPr>
              <a:defRPr/>
            </a:pPr>
            <a:fld id="{8AAE7F8F-07ED-419C-B1CB-5B75A8D4A2AB}" type="datetimeFigureOut">
              <a:rPr lang="en-US"/>
              <a:pPr>
                <a:defRPr/>
              </a:pPr>
              <a:t>3/4/2014</a:t>
            </a:fld>
            <a:endParaRPr lang="en-US"/>
          </a:p>
        </p:txBody>
      </p:sp>
      <p:sp>
        <p:nvSpPr>
          <p:cNvPr id="6" name="Footer Placeholder 4"/>
          <p:cNvSpPr>
            <a:spLocks noGrp="1"/>
          </p:cNvSpPr>
          <p:nvPr>
            <p:ph type="ftr" sz="quarter" idx="11"/>
          </p:nvPr>
        </p:nvSpPr>
        <p:spPr/>
        <p:txBody>
          <a:bodyPr/>
          <a:lstStyle>
            <a:lvl1pPr>
              <a:defRPr b="1">
                <a:solidFill>
                  <a:prstClr val="black"/>
                </a:solidFill>
              </a:defRPr>
            </a:lvl1pPr>
          </a:lstStyle>
          <a:p>
            <a:pPr>
              <a:defRPr/>
            </a:pPr>
            <a:endParaRPr lang="en-US"/>
          </a:p>
        </p:txBody>
      </p:sp>
      <p:sp>
        <p:nvSpPr>
          <p:cNvPr id="7" name="Slide Number Placeholder 5"/>
          <p:cNvSpPr>
            <a:spLocks noGrp="1"/>
          </p:cNvSpPr>
          <p:nvPr>
            <p:ph type="sldNum" sz="quarter" idx="12"/>
          </p:nvPr>
        </p:nvSpPr>
        <p:spPr/>
        <p:txBody>
          <a:bodyPr/>
          <a:lstStyle>
            <a:lvl1pPr>
              <a:defRPr b="1">
                <a:solidFill>
                  <a:prstClr val="black"/>
                </a:solidFill>
              </a:defRPr>
            </a:lvl1pPr>
          </a:lstStyle>
          <a:p>
            <a:pPr>
              <a:defRPr/>
            </a:pPr>
            <a:fld id="{BC36A782-091B-4E21-A0EE-A457D5859793}" type="slidenum">
              <a:rPr lang="en-US"/>
              <a:pPr>
                <a:defRPr/>
              </a:pPr>
              <a:t>‹#›</a:t>
            </a:fld>
            <a:endParaRPr lang="en-US"/>
          </a:p>
        </p:txBody>
      </p:sp>
    </p:spTree>
    <p:extLst>
      <p:ext uri="{BB962C8B-B14F-4D97-AF65-F5344CB8AC3E}">
        <p14:creationId xmlns:p14="http://schemas.microsoft.com/office/powerpoint/2010/main" val="9486669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2_End Slide">
    <p:bg bwMode="ltGray">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8475" y="217488"/>
            <a:ext cx="70802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90600" y="1371601"/>
            <a:ext cx="7239000" cy="3047999"/>
          </a:xfrm>
        </p:spPr>
        <p:txBody>
          <a:bodyPr anchor="ctr">
            <a:normAutofit/>
          </a:bodyPr>
          <a:lstStyle>
            <a:lvl1pPr>
              <a:defRPr sz="3200" b="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1938" y="304799"/>
            <a:ext cx="7586662" cy="415925"/>
          </a:xfrm>
          <a:noFill/>
          <a:ln>
            <a:noFill/>
          </a:ln>
          <a:extLst/>
        </p:spPr>
        <p:txBody>
          <a:bodyPr anchor="b"/>
          <a:lstStyle>
            <a:lvl1pPr marL="0" indent="0">
              <a:buNone/>
              <a:defRPr lang="en-US" sz="2000" dirty="0">
                <a:latin typeface="+mj-lt"/>
                <a:ea typeface="+mj-ea"/>
                <a:cs typeface="+mj-cs"/>
              </a:defRPr>
            </a:lvl1pPr>
          </a:lstStyle>
          <a:p>
            <a:pPr lvl="0"/>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b="1">
                <a:solidFill>
                  <a:prstClr val="black"/>
                </a:solidFill>
              </a:defRPr>
            </a:lvl1pPr>
          </a:lstStyle>
          <a:p>
            <a:pPr>
              <a:defRPr/>
            </a:pPr>
            <a:fld id="{2EA4A38A-1C78-45D3-8D52-67E41170526D}" type="datetimeFigureOut">
              <a:rPr lang="en-US"/>
              <a:pPr>
                <a:defRPr/>
              </a:pPr>
              <a:t>3/4/2014</a:t>
            </a:fld>
            <a:endParaRPr lang="en-US"/>
          </a:p>
        </p:txBody>
      </p:sp>
      <p:sp>
        <p:nvSpPr>
          <p:cNvPr id="6" name="Footer Placeholder 4"/>
          <p:cNvSpPr>
            <a:spLocks noGrp="1"/>
          </p:cNvSpPr>
          <p:nvPr>
            <p:ph type="ftr" sz="quarter" idx="11"/>
          </p:nvPr>
        </p:nvSpPr>
        <p:spPr/>
        <p:txBody>
          <a:bodyPr/>
          <a:lstStyle>
            <a:lvl1pPr>
              <a:defRPr b="1">
                <a:solidFill>
                  <a:prstClr val="black"/>
                </a:solidFill>
              </a:defRPr>
            </a:lvl1pPr>
          </a:lstStyle>
          <a:p>
            <a:pPr>
              <a:defRPr/>
            </a:pPr>
            <a:endParaRPr lang="en-US"/>
          </a:p>
        </p:txBody>
      </p:sp>
      <p:sp>
        <p:nvSpPr>
          <p:cNvPr id="7" name="Slide Number Placeholder 5"/>
          <p:cNvSpPr>
            <a:spLocks noGrp="1"/>
          </p:cNvSpPr>
          <p:nvPr>
            <p:ph type="sldNum" sz="quarter" idx="12"/>
          </p:nvPr>
        </p:nvSpPr>
        <p:spPr/>
        <p:txBody>
          <a:bodyPr/>
          <a:lstStyle>
            <a:lvl1pPr>
              <a:defRPr b="1">
                <a:solidFill>
                  <a:prstClr val="black"/>
                </a:solidFill>
              </a:defRPr>
            </a:lvl1pPr>
          </a:lstStyle>
          <a:p>
            <a:pPr>
              <a:defRPr/>
            </a:pPr>
            <a:fld id="{65A3ECB1-9D20-46E0-82FF-C2C41C61F6AE}" type="slidenum">
              <a:rPr lang="en-US"/>
              <a:pPr>
                <a:defRPr/>
              </a:pPr>
              <a:t>‹#›</a:t>
            </a:fld>
            <a:endParaRPr lang="en-US"/>
          </a:p>
        </p:txBody>
      </p:sp>
    </p:spTree>
    <p:extLst>
      <p:ext uri="{BB962C8B-B14F-4D97-AF65-F5344CB8AC3E}">
        <p14:creationId xmlns:p14="http://schemas.microsoft.com/office/powerpoint/2010/main" val="218877858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b="1"/>
            </a:lvl1pPr>
          </a:lstStyle>
          <a:p>
            <a:pPr>
              <a:defRPr/>
            </a:pPr>
            <a:fld id="{76511D53-C66B-441B-A6F2-B0000A81AD4E}" type="datetimeFigureOut">
              <a:rPr lang="en-US"/>
              <a:pPr>
                <a:defRPr/>
              </a:pPr>
              <a:t>3/4/2014</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E546E482-CC4B-4C0C-8552-DC3D3C2ACD1D}" type="slidenum">
              <a:rPr lang="en-US"/>
              <a:pPr>
                <a:defRPr/>
              </a:pPr>
              <a:t>‹#›</a:t>
            </a:fld>
            <a:endParaRPr lang="en-US"/>
          </a:p>
        </p:txBody>
      </p:sp>
    </p:spTree>
    <p:extLst>
      <p:ext uri="{BB962C8B-B14F-4D97-AF65-F5344CB8AC3E}">
        <p14:creationId xmlns:p14="http://schemas.microsoft.com/office/powerpoint/2010/main" val="9670986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447800"/>
            <a:ext cx="4038600" cy="46783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261938" y="304799"/>
            <a:ext cx="7891462" cy="415925"/>
          </a:xfrm>
          <a:noFill/>
          <a:ln>
            <a:noFill/>
          </a:ln>
          <a:extLst/>
        </p:spPr>
        <p:txBody>
          <a:bodyPr/>
          <a:lstStyle>
            <a:lvl1pPr>
              <a:defRPr lang="en-US" sz="2000" dirty="0">
                <a:solidFill>
                  <a:schemeClr val="tx1"/>
                </a:solidFill>
              </a:defRPr>
            </a:lvl1pPr>
          </a:lstStyle>
          <a:p>
            <a:pPr lvl="0"/>
            <a:r>
              <a:rPr lang="en-US" smtClean="0"/>
              <a:t>Click to edit Master title style</a:t>
            </a:r>
            <a:endParaRPr lang="en-US" dirty="0"/>
          </a:p>
        </p:txBody>
      </p:sp>
      <p:sp>
        <p:nvSpPr>
          <p:cNvPr id="3" name="Content Placeholder 2"/>
          <p:cNvSpPr>
            <a:spLocks noGrp="1"/>
          </p:cNvSpPr>
          <p:nvPr>
            <p:ph sz="half" idx="1"/>
          </p:nvPr>
        </p:nvSpPr>
        <p:spPr>
          <a:xfrm>
            <a:off x="457200" y="1447800"/>
            <a:ext cx="4038600" cy="46783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b="1"/>
            </a:lvl1pPr>
          </a:lstStyle>
          <a:p>
            <a:pPr>
              <a:defRPr/>
            </a:pPr>
            <a:fld id="{FCFB9985-F5CD-424B-9AE3-B1E85D27C251}" type="datetimeFigureOut">
              <a:rPr lang="en-US"/>
              <a:pPr>
                <a:defRPr/>
              </a:pPr>
              <a:t>3/4/2014</a:t>
            </a:fld>
            <a:endParaRPr lang="en-US"/>
          </a:p>
        </p:txBody>
      </p:sp>
      <p:sp>
        <p:nvSpPr>
          <p:cNvPr id="6" name="Footer Placeholder 4"/>
          <p:cNvSpPr>
            <a:spLocks noGrp="1"/>
          </p:cNvSpPr>
          <p:nvPr>
            <p:ph type="ftr" sz="quarter" idx="11"/>
          </p:nvPr>
        </p:nvSpPr>
        <p:spPr/>
        <p:txBody>
          <a:bodyPr/>
          <a:lstStyle>
            <a:lvl1pPr>
              <a:defRPr b="1"/>
            </a:lvl1pPr>
          </a:lstStyle>
          <a:p>
            <a:pPr>
              <a:defRPr/>
            </a:pPr>
            <a:endParaRPr lang="en-US"/>
          </a:p>
        </p:txBody>
      </p:sp>
      <p:sp>
        <p:nvSpPr>
          <p:cNvPr id="7" name="Slide Number Placeholder 5"/>
          <p:cNvSpPr>
            <a:spLocks noGrp="1"/>
          </p:cNvSpPr>
          <p:nvPr>
            <p:ph type="sldNum" sz="quarter" idx="12"/>
          </p:nvPr>
        </p:nvSpPr>
        <p:spPr/>
        <p:txBody>
          <a:bodyPr/>
          <a:lstStyle>
            <a:lvl1pPr>
              <a:defRPr b="1"/>
            </a:lvl1pPr>
          </a:lstStyle>
          <a:p>
            <a:pPr>
              <a:defRPr/>
            </a:pPr>
            <a:fld id="{3546B8A7-08AF-4E95-BA20-99D05AED961F}" type="slidenum">
              <a:rPr lang="en-US"/>
              <a:pPr>
                <a:defRPr/>
              </a:pPr>
              <a:t>‹#›</a:t>
            </a:fld>
            <a:endParaRPr lang="en-US"/>
          </a:p>
        </p:txBody>
      </p:sp>
    </p:spTree>
    <p:extLst>
      <p:ext uri="{BB962C8B-B14F-4D97-AF65-F5344CB8AC3E}">
        <p14:creationId xmlns:p14="http://schemas.microsoft.com/office/powerpoint/2010/main" val="2287397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1938" y="304799"/>
            <a:ext cx="7739062" cy="415925"/>
          </a:xfrm>
          <a:noFill/>
          <a:ln>
            <a:noFill/>
          </a:ln>
          <a:extLst/>
        </p:spPr>
        <p:txBody>
          <a:bodyPr/>
          <a:lstStyle>
            <a:lvl1pPr>
              <a:defRPr lang="en-US" sz="2000" dirty="0">
                <a:solidFill>
                  <a:schemeClr val="tx1"/>
                </a:solidFill>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b="1"/>
            </a:lvl1pPr>
          </a:lstStyle>
          <a:p>
            <a:pPr>
              <a:defRPr/>
            </a:pPr>
            <a:fld id="{C9E94065-69E0-466C-893E-B2F47C2DD044}" type="datetimeFigureOut">
              <a:rPr lang="en-US"/>
              <a:pPr>
                <a:defRPr/>
              </a:pPr>
              <a:t>3/4/2014</a:t>
            </a:fld>
            <a:endParaRPr lang="en-US"/>
          </a:p>
        </p:txBody>
      </p:sp>
      <p:sp>
        <p:nvSpPr>
          <p:cNvPr id="8" name="Footer Placeholder 4"/>
          <p:cNvSpPr>
            <a:spLocks noGrp="1"/>
          </p:cNvSpPr>
          <p:nvPr>
            <p:ph type="ftr" sz="quarter" idx="11"/>
          </p:nvPr>
        </p:nvSpPr>
        <p:spPr/>
        <p:txBody>
          <a:bodyPr/>
          <a:lstStyle>
            <a:lvl1pPr>
              <a:defRPr b="1"/>
            </a:lvl1pPr>
          </a:lstStyle>
          <a:p>
            <a:pPr>
              <a:defRPr/>
            </a:pPr>
            <a:endParaRPr lang="en-US"/>
          </a:p>
        </p:txBody>
      </p:sp>
      <p:sp>
        <p:nvSpPr>
          <p:cNvPr id="9" name="Slide Number Placeholder 5"/>
          <p:cNvSpPr>
            <a:spLocks noGrp="1"/>
          </p:cNvSpPr>
          <p:nvPr>
            <p:ph type="sldNum" sz="quarter" idx="12"/>
          </p:nvPr>
        </p:nvSpPr>
        <p:spPr/>
        <p:txBody>
          <a:bodyPr/>
          <a:lstStyle>
            <a:lvl1pPr>
              <a:defRPr b="1"/>
            </a:lvl1pPr>
          </a:lstStyle>
          <a:p>
            <a:pPr>
              <a:defRPr/>
            </a:pPr>
            <a:fld id="{BFA9CC5E-7893-4075-836E-B3BBD3098A3A}" type="slidenum">
              <a:rPr lang="en-US"/>
              <a:pPr>
                <a:defRPr/>
              </a:pPr>
              <a:t>‹#›</a:t>
            </a:fld>
            <a:endParaRPr lang="en-US"/>
          </a:p>
        </p:txBody>
      </p:sp>
    </p:spTree>
    <p:extLst>
      <p:ext uri="{BB962C8B-B14F-4D97-AF65-F5344CB8AC3E}">
        <p14:creationId xmlns:p14="http://schemas.microsoft.com/office/powerpoint/2010/main" val="243207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1937" y="211668"/>
            <a:ext cx="7807325" cy="509058"/>
          </a:xfrm>
          <a:noFill/>
          <a:ln>
            <a:noFill/>
          </a:ln>
          <a:extLst/>
        </p:spPr>
        <p:txBody>
          <a:bodyPr/>
          <a:lstStyle>
            <a:lvl1pPr>
              <a:defRPr lang="en-US" sz="2000">
                <a:solidFill>
                  <a:schemeClr val="tx1"/>
                </a:solidFill>
              </a:defRPr>
            </a:lvl1pPr>
          </a:lstStyle>
          <a:p>
            <a:pPr lvl="0"/>
            <a:r>
              <a:rPr lang="en-US" smtClean="0"/>
              <a:t>Click to edit Master title style</a:t>
            </a:r>
            <a:endParaRPr lang="en-US"/>
          </a:p>
        </p:txBody>
      </p:sp>
      <p:sp>
        <p:nvSpPr>
          <p:cNvPr id="3" name="Date Placeholder 3"/>
          <p:cNvSpPr>
            <a:spLocks noGrp="1"/>
          </p:cNvSpPr>
          <p:nvPr>
            <p:ph type="dt" sz="half" idx="10"/>
          </p:nvPr>
        </p:nvSpPr>
        <p:spPr/>
        <p:txBody>
          <a:bodyPr/>
          <a:lstStyle>
            <a:lvl1pPr>
              <a:defRPr b="1"/>
            </a:lvl1pPr>
          </a:lstStyle>
          <a:p>
            <a:pPr>
              <a:defRPr/>
            </a:pPr>
            <a:fld id="{298AA0E0-6880-41CF-85B9-B47111CA5EAA}" type="datetimeFigureOut">
              <a:rPr lang="en-US"/>
              <a:pPr>
                <a:defRPr/>
              </a:pPr>
              <a:t>3/4/2014</a:t>
            </a:fld>
            <a:endParaRPr lang="en-US"/>
          </a:p>
        </p:txBody>
      </p:sp>
      <p:sp>
        <p:nvSpPr>
          <p:cNvPr id="4" name="Footer Placeholder 4"/>
          <p:cNvSpPr>
            <a:spLocks noGrp="1"/>
          </p:cNvSpPr>
          <p:nvPr>
            <p:ph type="ftr" sz="quarter" idx="11"/>
          </p:nvPr>
        </p:nvSpPr>
        <p:spPr/>
        <p:txBody>
          <a:bodyPr/>
          <a:lstStyle>
            <a:lvl1pPr>
              <a:defRPr b="1"/>
            </a:lvl1pPr>
          </a:lstStyle>
          <a:p>
            <a:pPr>
              <a:defRPr/>
            </a:pPr>
            <a:endParaRPr lang="en-US"/>
          </a:p>
        </p:txBody>
      </p:sp>
      <p:sp>
        <p:nvSpPr>
          <p:cNvPr id="5" name="Slide Number Placeholder 5"/>
          <p:cNvSpPr>
            <a:spLocks noGrp="1"/>
          </p:cNvSpPr>
          <p:nvPr>
            <p:ph type="sldNum" sz="quarter" idx="12"/>
          </p:nvPr>
        </p:nvSpPr>
        <p:spPr/>
        <p:txBody>
          <a:bodyPr/>
          <a:lstStyle>
            <a:lvl1pPr>
              <a:defRPr b="1"/>
            </a:lvl1pPr>
          </a:lstStyle>
          <a:p>
            <a:pPr>
              <a:defRPr/>
            </a:pPr>
            <a:fld id="{6570873D-C359-4012-89B6-FC1EFFAC8DE3}" type="slidenum">
              <a:rPr lang="en-US"/>
              <a:pPr>
                <a:defRPr/>
              </a:pPr>
              <a:t>‹#›</a:t>
            </a:fld>
            <a:endParaRPr lang="en-US"/>
          </a:p>
        </p:txBody>
      </p:sp>
    </p:spTree>
    <p:extLst>
      <p:ext uri="{BB962C8B-B14F-4D97-AF65-F5344CB8AC3E}">
        <p14:creationId xmlns:p14="http://schemas.microsoft.com/office/powerpoint/2010/main" val="2951806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b="1"/>
            </a:lvl1pPr>
          </a:lstStyle>
          <a:p>
            <a:pPr>
              <a:defRPr/>
            </a:pPr>
            <a:fld id="{433F5E25-6FDC-49C6-9953-ABD7CF62FCAA}" type="datetimeFigureOut">
              <a:rPr lang="en-US"/>
              <a:pPr>
                <a:defRPr/>
              </a:pPr>
              <a:t>3/4/2014</a:t>
            </a:fld>
            <a:endParaRPr lang="en-US"/>
          </a:p>
        </p:txBody>
      </p:sp>
      <p:sp>
        <p:nvSpPr>
          <p:cNvPr id="3" name="Footer Placeholder 4"/>
          <p:cNvSpPr>
            <a:spLocks noGrp="1"/>
          </p:cNvSpPr>
          <p:nvPr>
            <p:ph type="ftr" sz="quarter" idx="11"/>
          </p:nvPr>
        </p:nvSpPr>
        <p:spPr/>
        <p:txBody>
          <a:bodyPr/>
          <a:lstStyle>
            <a:lvl1pPr>
              <a:defRPr b="1"/>
            </a:lvl1pPr>
          </a:lstStyle>
          <a:p>
            <a:pPr>
              <a:defRPr/>
            </a:pPr>
            <a:endParaRPr lang="en-US"/>
          </a:p>
        </p:txBody>
      </p:sp>
      <p:sp>
        <p:nvSpPr>
          <p:cNvPr id="4" name="Slide Number Placeholder 5"/>
          <p:cNvSpPr>
            <a:spLocks noGrp="1"/>
          </p:cNvSpPr>
          <p:nvPr>
            <p:ph type="sldNum" sz="quarter" idx="12"/>
          </p:nvPr>
        </p:nvSpPr>
        <p:spPr/>
        <p:txBody>
          <a:bodyPr/>
          <a:lstStyle>
            <a:lvl1pPr>
              <a:defRPr b="1"/>
            </a:lvl1pPr>
          </a:lstStyle>
          <a:p>
            <a:pPr>
              <a:defRPr/>
            </a:pPr>
            <a:fld id="{47B5FF74-CCFD-4F16-BEA0-8FE1ED742A56}" type="slidenum">
              <a:rPr lang="en-US"/>
              <a:pPr>
                <a:defRPr/>
              </a:pPr>
              <a:t>‹#›</a:t>
            </a:fld>
            <a:endParaRPr lang="en-US"/>
          </a:p>
        </p:txBody>
      </p:sp>
    </p:spTree>
    <p:extLst>
      <p:ext uri="{BB962C8B-B14F-4D97-AF65-F5344CB8AC3E}">
        <p14:creationId xmlns:p14="http://schemas.microsoft.com/office/powerpoint/2010/main" val="4177384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End Slide">
    <p:bg bwMode="ltGray">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8475" y="217488"/>
            <a:ext cx="70802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90600" y="1371601"/>
            <a:ext cx="7239000" cy="3047999"/>
          </a:xfrm>
        </p:spPr>
        <p:txBody>
          <a:bodyPr anchor="ctr">
            <a:normAutofit/>
          </a:bodyPr>
          <a:lstStyle>
            <a:lvl1pPr>
              <a:defRPr sz="3200" b="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1938" y="304799"/>
            <a:ext cx="7586662" cy="415925"/>
          </a:xfrm>
          <a:noFill/>
          <a:ln>
            <a:noFill/>
          </a:ln>
          <a:extLst/>
        </p:spPr>
        <p:txBody>
          <a:bodyPr anchor="b"/>
          <a:lstStyle>
            <a:lvl1pPr marL="0" indent="0">
              <a:buNone/>
              <a:defRPr lang="en-US" sz="2000" dirty="0">
                <a:latin typeface="+mj-lt"/>
                <a:ea typeface="+mj-ea"/>
                <a:cs typeface="+mj-cs"/>
              </a:defRPr>
            </a:lvl1pPr>
          </a:lstStyle>
          <a:p>
            <a:pPr lvl="0"/>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solidFill>
                  <a:schemeClr val="tx1"/>
                </a:solidFill>
              </a:defRPr>
            </a:lvl1pPr>
          </a:lstStyle>
          <a:p>
            <a:pPr>
              <a:defRPr/>
            </a:pPr>
            <a:fld id="{014794CB-23F7-447D-8916-C70F0D31BB1D}" type="datetimeFigureOut">
              <a:rPr lang="en-US"/>
              <a:pPr>
                <a:defRPr/>
              </a:pPr>
              <a:t>3/4/2014</a:t>
            </a:fld>
            <a:endParaRPr lang="en-US"/>
          </a:p>
        </p:txBody>
      </p:sp>
      <p:sp>
        <p:nvSpPr>
          <p:cNvPr id="6" name="Footer Placeholder 4"/>
          <p:cNvSpPr>
            <a:spLocks noGrp="1"/>
          </p:cNvSpPr>
          <p:nvPr>
            <p:ph type="ftr" sz="quarter" idx="11"/>
          </p:nvPr>
        </p:nvSpPr>
        <p:spPr/>
        <p:txBody>
          <a:bodyPr/>
          <a:lstStyle>
            <a:lvl1pPr>
              <a:defRPr>
                <a:solidFill>
                  <a:schemeClr val="tx1"/>
                </a:solidFill>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tx1"/>
                </a:solidFill>
              </a:defRPr>
            </a:lvl1pPr>
          </a:lstStyle>
          <a:p>
            <a:pPr>
              <a:defRPr/>
            </a:pPr>
            <a:fld id="{12912738-5B76-4471-8323-D60D6D6BB70C}" type="slidenum">
              <a:rPr lang="en-US"/>
              <a:pPr>
                <a:defRPr/>
              </a:pPr>
              <a:t>‹#›</a:t>
            </a:fld>
            <a:endParaRPr lang="en-US"/>
          </a:p>
        </p:txBody>
      </p:sp>
    </p:spTree>
    <p:extLst>
      <p:ext uri="{BB962C8B-B14F-4D97-AF65-F5344CB8AC3E}">
        <p14:creationId xmlns:p14="http://schemas.microsoft.com/office/powerpoint/2010/main" val="265853606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agline">
    <p:bg bwMode="ltGray">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8475" y="217488"/>
            <a:ext cx="70802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campaign theme stacked.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3525" y="2374900"/>
            <a:ext cx="60547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b="1">
                <a:solidFill>
                  <a:prstClr val="black"/>
                </a:solidFill>
              </a:defRPr>
            </a:lvl1pPr>
          </a:lstStyle>
          <a:p>
            <a:pPr>
              <a:defRPr/>
            </a:pPr>
            <a:fld id="{9D638E55-564C-4EBD-A8F6-0087C67F4680}" type="datetimeFigureOut">
              <a:rPr lang="en-US"/>
              <a:pPr>
                <a:defRPr/>
              </a:pPr>
              <a:t>3/4/2014</a:t>
            </a:fld>
            <a:endParaRPr lang="en-US"/>
          </a:p>
        </p:txBody>
      </p:sp>
      <p:sp>
        <p:nvSpPr>
          <p:cNvPr id="5" name="Footer Placeholder 4"/>
          <p:cNvSpPr>
            <a:spLocks noGrp="1"/>
          </p:cNvSpPr>
          <p:nvPr>
            <p:ph type="ftr" sz="quarter" idx="11"/>
          </p:nvPr>
        </p:nvSpPr>
        <p:spPr/>
        <p:txBody>
          <a:bodyPr/>
          <a:lstStyle>
            <a:lvl1pPr>
              <a:defRPr b="1">
                <a:solidFill>
                  <a:prstClr val="black"/>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b="1">
                <a:solidFill>
                  <a:prstClr val="black"/>
                </a:solidFill>
              </a:defRPr>
            </a:lvl1pPr>
          </a:lstStyle>
          <a:p>
            <a:pPr>
              <a:defRPr/>
            </a:pPr>
            <a:fld id="{72AC4CDA-3FBD-4F37-8F14-8BAAEA0E07C2}" type="slidenum">
              <a:rPr lang="en-US"/>
              <a:pPr>
                <a:defRPr/>
              </a:pPr>
              <a:t>‹#›</a:t>
            </a:fld>
            <a:endParaRPr lang="en-US"/>
          </a:p>
        </p:txBody>
      </p:sp>
    </p:spTree>
    <p:extLst>
      <p:ext uri="{BB962C8B-B14F-4D97-AF65-F5344CB8AC3E}">
        <p14:creationId xmlns:p14="http://schemas.microsoft.com/office/powerpoint/2010/main" val="367192508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End Slide">
    <p:bg bwMode="ltGray">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8475" y="217488"/>
            <a:ext cx="70802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90600" y="1371601"/>
            <a:ext cx="7239000" cy="3047999"/>
          </a:xfrm>
        </p:spPr>
        <p:txBody>
          <a:bodyPr anchor="ctr">
            <a:normAutofit/>
          </a:bodyPr>
          <a:lstStyle>
            <a:lvl1pPr>
              <a:defRPr sz="3200" b="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1938" y="304799"/>
            <a:ext cx="7586662" cy="415925"/>
          </a:xfrm>
          <a:noFill/>
          <a:ln>
            <a:noFill/>
          </a:ln>
          <a:extLst/>
        </p:spPr>
        <p:txBody>
          <a:bodyPr anchor="b"/>
          <a:lstStyle>
            <a:lvl1pPr marL="0" indent="0">
              <a:buNone/>
              <a:defRPr lang="en-US" sz="2000" dirty="0">
                <a:latin typeface="+mj-lt"/>
                <a:ea typeface="+mj-ea"/>
                <a:cs typeface="+mj-cs"/>
              </a:defRPr>
            </a:lvl1pPr>
          </a:lstStyle>
          <a:p>
            <a:pPr lvl="0"/>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solidFill>
                  <a:schemeClr val="tx1"/>
                </a:solidFill>
              </a:defRPr>
            </a:lvl1pPr>
          </a:lstStyle>
          <a:p>
            <a:pPr>
              <a:defRPr/>
            </a:pPr>
            <a:fld id="{DBFA694B-F9AA-4556-ABB4-520F148DC66A}" type="datetimeFigureOut">
              <a:rPr lang="en-US"/>
              <a:pPr>
                <a:defRPr/>
              </a:pPr>
              <a:t>3/4/2014</a:t>
            </a:fld>
            <a:endParaRPr lang="en-US"/>
          </a:p>
        </p:txBody>
      </p:sp>
      <p:sp>
        <p:nvSpPr>
          <p:cNvPr id="6" name="Footer Placeholder 4"/>
          <p:cNvSpPr>
            <a:spLocks noGrp="1"/>
          </p:cNvSpPr>
          <p:nvPr>
            <p:ph type="ftr" sz="quarter" idx="11"/>
          </p:nvPr>
        </p:nvSpPr>
        <p:spPr/>
        <p:txBody>
          <a:bodyPr/>
          <a:lstStyle>
            <a:lvl1pPr>
              <a:defRPr>
                <a:solidFill>
                  <a:schemeClr val="tx1"/>
                </a:solidFill>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tx1"/>
                </a:solidFill>
              </a:defRPr>
            </a:lvl1pPr>
          </a:lstStyle>
          <a:p>
            <a:pPr>
              <a:defRPr/>
            </a:pPr>
            <a:fld id="{71DADE60-58F8-4573-93C3-EF31534D60E7}" type="slidenum">
              <a:rPr lang="en-US"/>
              <a:pPr>
                <a:defRPr/>
              </a:pPr>
              <a:t>‹#›</a:t>
            </a:fld>
            <a:endParaRPr lang="en-US"/>
          </a:p>
        </p:txBody>
      </p:sp>
    </p:spTree>
    <p:extLst>
      <p:ext uri="{BB962C8B-B14F-4D97-AF65-F5344CB8AC3E}">
        <p14:creationId xmlns:p14="http://schemas.microsoft.com/office/powerpoint/2010/main" val="258920149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77C24E1-C261-4426-A10C-A2C6F1F6C26E}" type="datetimeFigureOut">
              <a:rPr lang="en-US"/>
              <a:pPr>
                <a:defRPr/>
              </a:pPr>
              <a:t>3/4/2014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A2B38B-3C5B-44A8-9CF3-B9F95082FADA}" type="slidenum">
              <a:rPr lang="en-US"/>
              <a:pPr>
                <a:defRPr/>
              </a:pPr>
              <a:t>‹#›</a:t>
            </a:fld>
            <a:endParaRPr lang="en-US"/>
          </a:p>
        </p:txBody>
      </p:sp>
    </p:spTree>
    <p:extLst>
      <p:ext uri="{BB962C8B-B14F-4D97-AF65-F5344CB8AC3E}">
        <p14:creationId xmlns:p14="http://schemas.microsoft.com/office/powerpoint/2010/main" val="308117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447800"/>
            <a:ext cx="4038600" cy="46783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261938" y="304799"/>
            <a:ext cx="7891462" cy="415925"/>
          </a:xfrm>
          <a:noFill/>
          <a:ln>
            <a:noFill/>
          </a:ln>
          <a:extLst/>
        </p:spPr>
        <p:txBody>
          <a:bodyPr/>
          <a:lstStyle>
            <a:lvl1pPr>
              <a:defRPr lang="en-US" sz="2000" dirty="0">
                <a:solidFill>
                  <a:schemeClr val="tx1"/>
                </a:solidFill>
              </a:defRPr>
            </a:lvl1pPr>
          </a:lstStyle>
          <a:p>
            <a:pPr lvl="0"/>
            <a:r>
              <a:rPr lang="en-US" smtClean="0"/>
              <a:t>Click to edit Master title style</a:t>
            </a:r>
            <a:endParaRPr lang="en-US" dirty="0"/>
          </a:p>
        </p:txBody>
      </p:sp>
      <p:sp>
        <p:nvSpPr>
          <p:cNvPr id="3" name="Content Placeholder 2"/>
          <p:cNvSpPr>
            <a:spLocks noGrp="1"/>
          </p:cNvSpPr>
          <p:nvPr>
            <p:ph sz="half" idx="1"/>
          </p:nvPr>
        </p:nvSpPr>
        <p:spPr>
          <a:xfrm>
            <a:off x="457200" y="1447800"/>
            <a:ext cx="4038600" cy="46783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8EA82CD-1DAE-41BF-B46E-07A68BFCA3EE}" type="datetimeFigureOut">
              <a:rPr lang="en-US"/>
              <a:pPr>
                <a:defRPr/>
              </a:pPr>
              <a:t>3/4/2014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B506EA-E4D5-4C01-AD69-DC200DE2506E}" type="slidenum">
              <a:rPr lang="en-US"/>
              <a:pPr>
                <a:defRPr/>
              </a:pPr>
              <a:t>‹#›</a:t>
            </a:fld>
            <a:endParaRPr lang="en-US"/>
          </a:p>
        </p:txBody>
      </p:sp>
    </p:spTree>
    <p:extLst>
      <p:ext uri="{BB962C8B-B14F-4D97-AF65-F5344CB8AC3E}">
        <p14:creationId xmlns:p14="http://schemas.microsoft.com/office/powerpoint/2010/main" val="97619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1938" y="304799"/>
            <a:ext cx="7739062" cy="415925"/>
          </a:xfrm>
          <a:noFill/>
          <a:ln>
            <a:noFill/>
          </a:ln>
          <a:extLst/>
        </p:spPr>
        <p:txBody>
          <a:bodyPr/>
          <a:lstStyle>
            <a:lvl1pPr>
              <a:defRPr lang="en-US" sz="2000" dirty="0">
                <a:solidFill>
                  <a:schemeClr val="tx1"/>
                </a:solidFill>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6E5EE59-6144-457F-9EA2-D0D14DF08D6B}" type="datetimeFigureOut">
              <a:rPr lang="en-US"/>
              <a:pPr>
                <a:defRPr/>
              </a:pPr>
              <a:t>3/4/2014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FB01478-0E23-4D1D-A8E8-EDD710DB4FB9}" type="slidenum">
              <a:rPr lang="en-US"/>
              <a:pPr>
                <a:defRPr/>
              </a:pPr>
              <a:t>‹#›</a:t>
            </a:fld>
            <a:endParaRPr lang="en-US"/>
          </a:p>
        </p:txBody>
      </p:sp>
    </p:spTree>
    <p:extLst>
      <p:ext uri="{BB962C8B-B14F-4D97-AF65-F5344CB8AC3E}">
        <p14:creationId xmlns:p14="http://schemas.microsoft.com/office/powerpoint/2010/main" val="962957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1937" y="211668"/>
            <a:ext cx="7807325" cy="509058"/>
          </a:xfrm>
          <a:noFill/>
          <a:ln>
            <a:noFill/>
          </a:ln>
          <a:extLst/>
        </p:spPr>
        <p:txBody>
          <a:bodyPr/>
          <a:lstStyle>
            <a:lvl1pPr>
              <a:defRPr lang="en-US" sz="2000">
                <a:solidFill>
                  <a:schemeClr val="tx1"/>
                </a:solidFill>
              </a:defRPr>
            </a:lvl1pPr>
          </a:lstStyle>
          <a:p>
            <a:pPr lvl="0"/>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DFDCF6F-DE09-41F3-8B0F-35079FABC11E}" type="datetimeFigureOut">
              <a:rPr lang="en-US"/>
              <a:pPr>
                <a:defRPr/>
              </a:pPr>
              <a:t>3/4/2014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F0B1651-EFA6-44DF-8E87-202E3EE96291}" type="slidenum">
              <a:rPr lang="en-US"/>
              <a:pPr>
                <a:defRPr/>
              </a:pPr>
              <a:t>‹#›</a:t>
            </a:fld>
            <a:endParaRPr lang="en-US"/>
          </a:p>
        </p:txBody>
      </p:sp>
    </p:spTree>
    <p:extLst>
      <p:ext uri="{BB962C8B-B14F-4D97-AF65-F5344CB8AC3E}">
        <p14:creationId xmlns:p14="http://schemas.microsoft.com/office/powerpoint/2010/main" val="1647240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57AA66-B580-4FB9-9987-4D54BCD52C05}" type="datetimeFigureOut">
              <a:rPr lang="en-US"/>
              <a:pPr>
                <a:defRPr/>
              </a:pPr>
              <a:t>3/4/2014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28FCDD7-2065-4B96-942A-2BAA0410F308}" type="slidenum">
              <a:rPr lang="en-US"/>
              <a:pPr>
                <a:defRPr/>
              </a:pPr>
              <a:t>‹#›</a:t>
            </a:fld>
            <a:endParaRPr lang="en-US"/>
          </a:p>
        </p:txBody>
      </p:sp>
    </p:spTree>
    <p:extLst>
      <p:ext uri="{BB962C8B-B14F-4D97-AF65-F5344CB8AC3E}">
        <p14:creationId xmlns:p14="http://schemas.microsoft.com/office/powerpoint/2010/main" val="2278470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46063" y="236538"/>
            <a:ext cx="7823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723900" y="1728788"/>
            <a:ext cx="76962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900" b="0">
                <a:solidFill>
                  <a:srgbClr val="898989"/>
                </a:solidFill>
                <a:latin typeface="Arial" pitchFamily="-32" charset="0"/>
                <a:ea typeface="Arial" pitchFamily="-32" charset="0"/>
                <a:cs typeface="Arial" pitchFamily="-32" charset="0"/>
              </a:defRPr>
            </a:lvl1pPr>
          </a:lstStyle>
          <a:p>
            <a:pPr>
              <a:defRPr/>
            </a:pPr>
            <a:fld id="{0C50B08B-1C2E-482A-A072-B28F98C534FB}" type="datetimeFigureOut">
              <a:rPr lang="en-US"/>
              <a:pPr>
                <a:defRPr/>
              </a:pPr>
              <a:t>3/4/2014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900" b="0">
                <a:solidFill>
                  <a:srgbClr val="898989"/>
                </a:solidFill>
                <a:latin typeface="Arial" pitchFamily="-32" charset="0"/>
                <a:ea typeface="Arial" pitchFamily="-32" charset="0"/>
                <a:cs typeface="Arial" pitchFamily="-32"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b="0">
                <a:solidFill>
                  <a:srgbClr val="898989"/>
                </a:solidFill>
                <a:latin typeface="Arial" pitchFamily="-32" charset="0"/>
                <a:ea typeface="Arial" pitchFamily="-32" charset="0"/>
                <a:cs typeface="Arial" pitchFamily="-32" charset="0"/>
              </a:defRPr>
            </a:lvl1pPr>
          </a:lstStyle>
          <a:p>
            <a:pPr>
              <a:defRPr/>
            </a:pPr>
            <a:fld id="{51E92996-DECF-4BEB-B323-53467E70DCB8}" type="slidenum">
              <a:rPr lang="en-US"/>
              <a:pPr>
                <a:defRPr/>
              </a:pPr>
              <a:t>‹#›</a:t>
            </a:fld>
            <a:endParaRPr lang="en-US"/>
          </a:p>
        </p:txBody>
      </p:sp>
      <p:sp>
        <p:nvSpPr>
          <p:cNvPr id="7" name="Rectangle 6"/>
          <p:cNvSpPr/>
          <p:nvPr/>
        </p:nvSpPr>
        <p:spPr>
          <a:xfrm>
            <a:off x="0" y="0"/>
            <a:ext cx="9144000" cy="11255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solidFill>
                <a:srgbClr val="FFFFFF"/>
              </a:solidFill>
              <a:ea typeface="Arial" pitchFamily="-32" charset="0"/>
              <a:cs typeface="Arial" pitchFamily="-32" charset="0"/>
            </a:endParaRPr>
          </a:p>
        </p:txBody>
      </p:sp>
      <p:pic>
        <p:nvPicPr>
          <p:cNvPr id="1032" name="Picture 1"/>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118475" y="217488"/>
            <a:ext cx="70802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5" r:id="rId1"/>
    <p:sldLayoutId id="2147483700" r:id="rId2"/>
    <p:sldLayoutId id="2147483716" r:id="rId3"/>
    <p:sldLayoutId id="2147483717" r:id="rId4"/>
    <p:sldLayoutId id="2147483701" r:id="rId5"/>
    <p:sldLayoutId id="2147483702" r:id="rId6"/>
    <p:sldLayoutId id="2147483703" r:id="rId7"/>
    <p:sldLayoutId id="2147483704" r:id="rId8"/>
    <p:sldLayoutId id="2147483705" r:id="rId9"/>
    <p:sldLayoutId id="2147483718"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Lst>
  <p:transition>
    <p:fade/>
  </p:transition>
  <p:txStyles>
    <p:titleStyle>
      <a:lvl1pPr marL="342900" indent="-342900" algn="l" rtl="0" eaLnBrk="0" fontAlgn="base" hangingPunct="0">
        <a:spcBef>
          <a:spcPct val="20000"/>
        </a:spcBef>
        <a:spcAft>
          <a:spcPct val="0"/>
        </a:spcAft>
        <a:buFont typeface="Arial" charset="0"/>
        <a:defRPr sz="1600" kern="1200">
          <a:solidFill>
            <a:schemeClr val="bg1"/>
          </a:solidFill>
          <a:latin typeface="+mj-lt"/>
          <a:ea typeface="+mj-ea"/>
          <a:cs typeface="+mj-cs"/>
        </a:defRPr>
      </a:lvl1pPr>
      <a:lvl2pPr marL="342900" indent="-342900" algn="l" rtl="0" eaLnBrk="0" fontAlgn="base" hangingPunct="0">
        <a:spcBef>
          <a:spcPct val="20000"/>
        </a:spcBef>
        <a:spcAft>
          <a:spcPct val="0"/>
        </a:spcAft>
        <a:buFont typeface="Arial" charset="0"/>
        <a:defRPr sz="1600">
          <a:solidFill>
            <a:schemeClr val="bg1"/>
          </a:solidFill>
          <a:latin typeface="Arial" charset="0"/>
        </a:defRPr>
      </a:lvl2pPr>
      <a:lvl3pPr marL="342900" indent="-342900" algn="l" rtl="0" eaLnBrk="0" fontAlgn="base" hangingPunct="0">
        <a:spcBef>
          <a:spcPct val="20000"/>
        </a:spcBef>
        <a:spcAft>
          <a:spcPct val="0"/>
        </a:spcAft>
        <a:buFont typeface="Arial" charset="0"/>
        <a:defRPr sz="1600">
          <a:solidFill>
            <a:schemeClr val="bg1"/>
          </a:solidFill>
          <a:latin typeface="Arial" charset="0"/>
        </a:defRPr>
      </a:lvl3pPr>
      <a:lvl4pPr marL="342900" indent="-342900" algn="l" rtl="0" eaLnBrk="0" fontAlgn="base" hangingPunct="0">
        <a:spcBef>
          <a:spcPct val="20000"/>
        </a:spcBef>
        <a:spcAft>
          <a:spcPct val="0"/>
        </a:spcAft>
        <a:buFont typeface="Arial" charset="0"/>
        <a:defRPr sz="1600">
          <a:solidFill>
            <a:schemeClr val="bg1"/>
          </a:solidFill>
          <a:latin typeface="Arial" charset="0"/>
        </a:defRPr>
      </a:lvl4pPr>
      <a:lvl5pPr marL="342900" indent="-342900" algn="l" rtl="0" eaLnBrk="0" fontAlgn="base" hangingPunct="0">
        <a:spcBef>
          <a:spcPct val="20000"/>
        </a:spcBef>
        <a:spcAft>
          <a:spcPct val="0"/>
        </a:spcAft>
        <a:buFont typeface="Arial" charset="0"/>
        <a:defRPr sz="1600">
          <a:solidFill>
            <a:schemeClr val="bg1"/>
          </a:solidFill>
          <a:latin typeface="Arial" charset="0"/>
        </a:defRPr>
      </a:lvl5pPr>
      <a:lvl6pPr marL="800100" indent="-342900" algn="l" rtl="0" eaLnBrk="1" fontAlgn="base" hangingPunct="1">
        <a:spcBef>
          <a:spcPct val="20000"/>
        </a:spcBef>
        <a:spcAft>
          <a:spcPct val="0"/>
        </a:spcAft>
        <a:buFont typeface="Arial" charset="0"/>
        <a:defRPr sz="1600">
          <a:solidFill>
            <a:schemeClr val="bg1"/>
          </a:solidFill>
          <a:latin typeface="Arial" charset="0"/>
        </a:defRPr>
      </a:lvl6pPr>
      <a:lvl7pPr marL="1257300" indent="-342900" algn="l" rtl="0" eaLnBrk="1" fontAlgn="base" hangingPunct="1">
        <a:spcBef>
          <a:spcPct val="20000"/>
        </a:spcBef>
        <a:spcAft>
          <a:spcPct val="0"/>
        </a:spcAft>
        <a:buFont typeface="Arial" charset="0"/>
        <a:defRPr sz="1600">
          <a:solidFill>
            <a:schemeClr val="bg1"/>
          </a:solidFill>
          <a:latin typeface="Arial" charset="0"/>
        </a:defRPr>
      </a:lvl7pPr>
      <a:lvl8pPr marL="1714500" indent="-342900" algn="l" rtl="0" eaLnBrk="1" fontAlgn="base" hangingPunct="1">
        <a:spcBef>
          <a:spcPct val="20000"/>
        </a:spcBef>
        <a:spcAft>
          <a:spcPct val="0"/>
        </a:spcAft>
        <a:buFont typeface="Arial" charset="0"/>
        <a:defRPr sz="1600">
          <a:solidFill>
            <a:schemeClr val="bg1"/>
          </a:solidFill>
          <a:latin typeface="Arial" charset="0"/>
        </a:defRPr>
      </a:lvl8pPr>
      <a:lvl9pPr marL="2171700" indent="-342900" algn="l" rtl="0" eaLnBrk="1" fontAlgn="base" hangingPunct="1">
        <a:spcBef>
          <a:spcPct val="20000"/>
        </a:spcBef>
        <a:spcAft>
          <a:spcPct val="0"/>
        </a:spcAft>
        <a:buFont typeface="Arial" charset="0"/>
        <a:defRPr sz="1600">
          <a:solidFill>
            <a:schemeClr val="bg1"/>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2"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32" charset="-128"/>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ＭＳ Ｐゴシック" pitchFamily="-32" charset="-128"/>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ＭＳ Ｐゴシック" pitchFamily="-3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46063" y="236538"/>
            <a:ext cx="7823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723900" y="1728788"/>
            <a:ext cx="76962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900" b="0">
                <a:solidFill>
                  <a:srgbClr val="898989"/>
                </a:solidFill>
                <a:latin typeface="Arial" pitchFamily="-32" charset="0"/>
                <a:ea typeface="Arial" pitchFamily="-32" charset="0"/>
                <a:cs typeface="Arial" pitchFamily="-32" charset="0"/>
              </a:defRPr>
            </a:lvl1pPr>
          </a:lstStyle>
          <a:p>
            <a:pPr>
              <a:defRPr/>
            </a:pPr>
            <a:fld id="{69FC5D5B-8F55-4F6C-8838-1D411722B524}" type="datetimeFigureOut">
              <a:rPr lang="en-US"/>
              <a:pPr>
                <a:defRPr/>
              </a:pPr>
              <a:t>3/4/2014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900" b="0">
                <a:solidFill>
                  <a:srgbClr val="898989"/>
                </a:solidFill>
                <a:latin typeface="Arial" pitchFamily="-32" charset="0"/>
                <a:ea typeface="Arial" pitchFamily="-32" charset="0"/>
                <a:cs typeface="Arial" pitchFamily="-32"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b="0">
                <a:solidFill>
                  <a:srgbClr val="898989"/>
                </a:solidFill>
                <a:latin typeface="Arial" pitchFamily="-32" charset="0"/>
                <a:ea typeface="Arial" pitchFamily="-32" charset="0"/>
                <a:cs typeface="Arial" pitchFamily="-32" charset="0"/>
              </a:defRPr>
            </a:lvl1pPr>
          </a:lstStyle>
          <a:p>
            <a:pPr>
              <a:defRPr/>
            </a:pPr>
            <a:fld id="{055A08DE-5260-4125-8218-88BB4247D6A5}" type="slidenum">
              <a:rPr lang="en-US"/>
              <a:pPr>
                <a:defRPr/>
              </a:pPr>
              <a:t>‹#›</a:t>
            </a:fld>
            <a:endParaRPr lang="en-US"/>
          </a:p>
        </p:txBody>
      </p:sp>
      <p:sp>
        <p:nvSpPr>
          <p:cNvPr id="7" name="Rectangle 6"/>
          <p:cNvSpPr/>
          <p:nvPr/>
        </p:nvSpPr>
        <p:spPr>
          <a:xfrm>
            <a:off x="0" y="0"/>
            <a:ext cx="9144000" cy="11255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solidFill>
                <a:srgbClr val="FFFFFF"/>
              </a:solidFill>
              <a:ea typeface="Arial" pitchFamily="-32" charset="0"/>
              <a:cs typeface="Arial" pitchFamily="-32" charset="0"/>
            </a:endParaRPr>
          </a:p>
        </p:txBody>
      </p:sp>
      <p:pic>
        <p:nvPicPr>
          <p:cNvPr id="2056" name="Picture 1"/>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18475" y="217488"/>
            <a:ext cx="70802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fade/>
  </p:transition>
  <p:txStyles>
    <p:titleStyle>
      <a:lvl1pPr marL="342900" indent="-342900" algn="l" rtl="0" eaLnBrk="0" fontAlgn="base" hangingPunct="0">
        <a:spcBef>
          <a:spcPct val="20000"/>
        </a:spcBef>
        <a:spcAft>
          <a:spcPct val="0"/>
        </a:spcAft>
        <a:buFont typeface="Arial" charset="0"/>
        <a:defRPr sz="1600" kern="1200">
          <a:solidFill>
            <a:schemeClr val="bg1"/>
          </a:solidFill>
          <a:latin typeface="+mj-lt"/>
          <a:ea typeface="+mj-ea"/>
          <a:cs typeface="+mj-cs"/>
        </a:defRPr>
      </a:lvl1pPr>
      <a:lvl2pPr marL="342900" indent="-342900" algn="l" rtl="0" eaLnBrk="0" fontAlgn="base" hangingPunct="0">
        <a:spcBef>
          <a:spcPct val="20000"/>
        </a:spcBef>
        <a:spcAft>
          <a:spcPct val="0"/>
        </a:spcAft>
        <a:buFont typeface="Arial" charset="0"/>
        <a:defRPr sz="1600">
          <a:solidFill>
            <a:schemeClr val="bg1"/>
          </a:solidFill>
          <a:latin typeface="Arial" charset="0"/>
        </a:defRPr>
      </a:lvl2pPr>
      <a:lvl3pPr marL="342900" indent="-342900" algn="l" rtl="0" eaLnBrk="0" fontAlgn="base" hangingPunct="0">
        <a:spcBef>
          <a:spcPct val="20000"/>
        </a:spcBef>
        <a:spcAft>
          <a:spcPct val="0"/>
        </a:spcAft>
        <a:buFont typeface="Arial" charset="0"/>
        <a:defRPr sz="1600">
          <a:solidFill>
            <a:schemeClr val="bg1"/>
          </a:solidFill>
          <a:latin typeface="Arial" charset="0"/>
        </a:defRPr>
      </a:lvl3pPr>
      <a:lvl4pPr marL="342900" indent="-342900" algn="l" rtl="0" eaLnBrk="0" fontAlgn="base" hangingPunct="0">
        <a:spcBef>
          <a:spcPct val="20000"/>
        </a:spcBef>
        <a:spcAft>
          <a:spcPct val="0"/>
        </a:spcAft>
        <a:buFont typeface="Arial" charset="0"/>
        <a:defRPr sz="1600">
          <a:solidFill>
            <a:schemeClr val="bg1"/>
          </a:solidFill>
          <a:latin typeface="Arial" charset="0"/>
        </a:defRPr>
      </a:lvl4pPr>
      <a:lvl5pPr marL="342900" indent="-342900" algn="l" rtl="0" eaLnBrk="0" fontAlgn="base" hangingPunct="0">
        <a:spcBef>
          <a:spcPct val="20000"/>
        </a:spcBef>
        <a:spcAft>
          <a:spcPct val="0"/>
        </a:spcAft>
        <a:buFont typeface="Arial" charset="0"/>
        <a:defRPr sz="1600">
          <a:solidFill>
            <a:schemeClr val="bg1"/>
          </a:solidFill>
          <a:latin typeface="Arial" charset="0"/>
        </a:defRPr>
      </a:lvl5pPr>
      <a:lvl6pPr marL="800100" indent="-342900" algn="l" rtl="0" eaLnBrk="1" fontAlgn="base" hangingPunct="1">
        <a:spcBef>
          <a:spcPct val="20000"/>
        </a:spcBef>
        <a:spcAft>
          <a:spcPct val="0"/>
        </a:spcAft>
        <a:buFont typeface="Arial" charset="0"/>
        <a:defRPr sz="1600">
          <a:solidFill>
            <a:schemeClr val="bg1"/>
          </a:solidFill>
          <a:latin typeface="Arial" charset="0"/>
        </a:defRPr>
      </a:lvl6pPr>
      <a:lvl7pPr marL="1257300" indent="-342900" algn="l" rtl="0" eaLnBrk="1" fontAlgn="base" hangingPunct="1">
        <a:spcBef>
          <a:spcPct val="20000"/>
        </a:spcBef>
        <a:spcAft>
          <a:spcPct val="0"/>
        </a:spcAft>
        <a:buFont typeface="Arial" charset="0"/>
        <a:defRPr sz="1600">
          <a:solidFill>
            <a:schemeClr val="bg1"/>
          </a:solidFill>
          <a:latin typeface="Arial" charset="0"/>
        </a:defRPr>
      </a:lvl7pPr>
      <a:lvl8pPr marL="1714500" indent="-342900" algn="l" rtl="0" eaLnBrk="1" fontAlgn="base" hangingPunct="1">
        <a:spcBef>
          <a:spcPct val="20000"/>
        </a:spcBef>
        <a:spcAft>
          <a:spcPct val="0"/>
        </a:spcAft>
        <a:buFont typeface="Arial" charset="0"/>
        <a:defRPr sz="1600">
          <a:solidFill>
            <a:schemeClr val="bg1"/>
          </a:solidFill>
          <a:latin typeface="Arial" charset="0"/>
        </a:defRPr>
      </a:lvl8pPr>
      <a:lvl9pPr marL="2171700" indent="-342900" algn="l" rtl="0" eaLnBrk="1" fontAlgn="base" hangingPunct="1">
        <a:spcBef>
          <a:spcPct val="20000"/>
        </a:spcBef>
        <a:spcAft>
          <a:spcPct val="0"/>
        </a:spcAft>
        <a:buFont typeface="Arial" charset="0"/>
        <a:defRPr sz="1600">
          <a:solidFill>
            <a:schemeClr val="bg1"/>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2"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32" charset="-128"/>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ＭＳ Ｐゴシック" pitchFamily="-32" charset="-128"/>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ＭＳ Ｐゴシック" pitchFamily="-3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45.jpe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hyperlink" Target="http://www.burkemuseum.org/spidermyth/index.html" TargetMode="External"/><Relationship Id="rId2" Type="http://schemas.openxmlformats.org/officeDocument/2006/relationships/hyperlink" Target="http://www.doh.wa.gov/CommunityandEnvironment/Pests/Spiders.aspx"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p:cNvSpPr>
          <p:nvPr>
            <p:ph type="ctrTitle"/>
          </p:nvPr>
        </p:nvSpPr>
        <p:spPr/>
        <p:txBody>
          <a:bodyPr/>
          <a:lstStyle/>
          <a:p>
            <a:pPr eaLnBrk="1" hangingPunct="1"/>
            <a:r>
              <a:rPr lang="en-US" sz="4400" dirty="0" smtClean="0"/>
              <a:t>Arthropods:</a:t>
            </a:r>
            <a:r>
              <a:rPr lang="en-US" dirty="0"/>
              <a:t>		</a:t>
            </a:r>
          </a:p>
        </p:txBody>
      </p:sp>
      <p:sp>
        <p:nvSpPr>
          <p:cNvPr id="18435" name="Rectangle 8"/>
          <p:cNvSpPr>
            <a:spLocks noGrp="1"/>
          </p:cNvSpPr>
          <p:nvPr>
            <p:ph type="subTitle" idx="1"/>
          </p:nvPr>
        </p:nvSpPr>
        <p:spPr/>
        <p:txBody>
          <a:bodyPr/>
          <a:lstStyle/>
          <a:p>
            <a:pPr eaLnBrk="1" hangingPunct="1"/>
            <a:r>
              <a:rPr lang="en-US" sz="3600" dirty="0" smtClean="0"/>
              <a:t>Insects and their relatives</a:t>
            </a:r>
            <a:endParaRPr lang="en-US" sz="36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88282" y="1161716"/>
            <a:ext cx="8527117" cy="4473575"/>
          </a:xfrm>
        </p:spPr>
        <p:txBody>
          <a:bodyPr/>
          <a:lstStyle/>
          <a:p>
            <a:pPr marL="0" indent="0">
              <a:buNone/>
            </a:pPr>
            <a:r>
              <a:rPr lang="en-US" b="1" dirty="0" smtClean="0"/>
              <a:t>5) </a:t>
            </a:r>
            <a:r>
              <a:rPr lang="en-US" b="1" dirty="0" err="1" smtClean="0"/>
              <a:t>Insecta</a:t>
            </a:r>
            <a:endParaRPr lang="en-US" b="1" dirty="0" smtClean="0"/>
          </a:p>
          <a:p>
            <a:pPr marL="739775" indent="-336550"/>
            <a:r>
              <a:rPr lang="en-US" dirty="0" smtClean="0"/>
              <a:t>three pairs of legs</a:t>
            </a:r>
          </a:p>
          <a:p>
            <a:pPr marL="739775" indent="-336550"/>
            <a:r>
              <a:rPr lang="en-US" dirty="0" smtClean="0"/>
              <a:t>three body regions</a:t>
            </a:r>
          </a:p>
          <a:p>
            <a:pPr marL="739775" indent="-336550"/>
            <a:r>
              <a:rPr lang="en-US" dirty="0" smtClean="0"/>
              <a:t>one pair of antennae</a:t>
            </a:r>
          </a:p>
          <a:p>
            <a:pPr marL="739775" indent="-336550"/>
            <a:r>
              <a:rPr lang="en-US" dirty="0" smtClean="0"/>
              <a:t>one or two pairs of wings (sometimes absent)</a:t>
            </a:r>
          </a:p>
          <a:p>
            <a:pPr marL="739775" indent="-336550"/>
            <a:r>
              <a:rPr lang="en-US" dirty="0" smtClean="0"/>
              <a:t>mostly terrestrial and freshwater, a few marine</a:t>
            </a:r>
          </a:p>
          <a:p>
            <a:pPr marL="739775" indent="-336550"/>
            <a:r>
              <a:rPr lang="en-US" dirty="0" smtClean="0"/>
              <a:t>1 million+ species currently identified</a:t>
            </a:r>
          </a:p>
          <a:p>
            <a:endParaRPr lang="en-US" sz="1200" dirty="0" smtClean="0"/>
          </a:p>
          <a:p>
            <a:pPr marL="0" indent="0">
              <a:buNone/>
            </a:pPr>
            <a:r>
              <a:rPr lang="en-US" sz="2200" dirty="0" smtClean="0"/>
              <a:t>Examples: flies, beetles, </a:t>
            </a:r>
            <a:r>
              <a:rPr lang="en-US" sz="2200" dirty="0" err="1" smtClean="0"/>
              <a:t>walkingsticks</a:t>
            </a:r>
            <a:r>
              <a:rPr lang="en-US" sz="2200" dirty="0" smtClean="0"/>
              <a:t>, bees, ants, cockroaches, ladybugs, crickets, butterflies</a:t>
            </a:r>
          </a:p>
          <a:p>
            <a:endParaRPr lang="en-US" dirty="0"/>
          </a:p>
        </p:txBody>
      </p:sp>
      <p:pic>
        <p:nvPicPr>
          <p:cNvPr id="11" name="Picture 3" descr="BC7-00 gulf fritillary and buckeye"/>
          <p:cNvPicPr>
            <a:picLocks noChangeAspect="1" noChangeArrowheads="1"/>
          </p:cNvPicPr>
          <p:nvPr/>
        </p:nvPicPr>
        <p:blipFill>
          <a:blip r:embed="rId2" cstate="email">
            <a:lum bright="6000" contrast="12000"/>
            <a:extLst>
              <a:ext uri="{28A0092B-C50C-407E-A947-70E740481C1C}">
                <a14:useLocalDpi xmlns:a14="http://schemas.microsoft.com/office/drawing/2010/main"/>
              </a:ext>
            </a:extLst>
          </a:blip>
          <a:srcRect/>
          <a:stretch>
            <a:fillRect/>
          </a:stretch>
        </p:blipFill>
        <p:spPr bwMode="auto">
          <a:xfrm>
            <a:off x="4400550" y="5322888"/>
            <a:ext cx="2286000" cy="15351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peruvian fire stick6"/>
          <p:cNvPicPr>
            <a:picLocks noChangeAspect="1" noChangeArrowheads="1"/>
          </p:cNvPicPr>
          <p:nvPr/>
        </p:nvPicPr>
        <p:blipFill>
          <a:blip r:embed="rId3" cstate="email">
            <a:lum bright="12000" contrast="36000"/>
            <a:extLst>
              <a:ext uri="{28A0092B-C50C-407E-A947-70E740481C1C}">
                <a14:useLocalDpi xmlns:a14="http://schemas.microsoft.com/office/drawing/2010/main"/>
              </a:ext>
            </a:extLst>
          </a:blip>
          <a:srcRect/>
          <a:stretch>
            <a:fillRect/>
          </a:stretch>
        </p:blipFill>
        <p:spPr bwMode="auto">
          <a:xfrm>
            <a:off x="6635750" y="5313363"/>
            <a:ext cx="2508250" cy="15446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5" descr="syrphid fl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92" y="5308725"/>
            <a:ext cx="1263844" cy="16299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crane fly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95550" y="5313363"/>
            <a:ext cx="1962150" cy="15446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bug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31900" y="5318125"/>
            <a:ext cx="1323975" cy="15398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
          <p:cNvSpPr>
            <a:spLocks noGrp="1"/>
          </p:cNvSpPr>
          <p:nvPr>
            <p:ph type="title"/>
          </p:nvPr>
        </p:nvSpPr>
        <p:spPr>
          <a:xfrm>
            <a:off x="246063" y="236537"/>
            <a:ext cx="7823200" cy="516497"/>
          </a:xfrm>
        </p:spPr>
        <p:txBody>
          <a:bodyPr/>
          <a:lstStyle/>
          <a:p>
            <a:r>
              <a:rPr lang="en-US" sz="2800" dirty="0" smtClean="0">
                <a:solidFill>
                  <a:schemeClr val="tx1"/>
                </a:solidFill>
              </a:rPr>
              <a:t>Five major classes of arthropods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45327" y="1293890"/>
            <a:ext cx="3691053" cy="4473575"/>
          </a:xfrm>
        </p:spPr>
        <p:txBody>
          <a:bodyPr/>
          <a:lstStyle/>
          <a:p>
            <a:pPr>
              <a:lnSpc>
                <a:spcPct val="120000"/>
              </a:lnSpc>
              <a:buClr>
                <a:srgbClr val="FFCC66"/>
              </a:buClr>
              <a:buFont typeface="Insectile" pitchFamily="2" charset="2"/>
              <a:buNone/>
            </a:pPr>
            <a:r>
              <a:rPr lang="en-US" dirty="0" smtClean="0">
                <a:solidFill>
                  <a:srgbClr val="002060"/>
                </a:solidFill>
                <a:latin typeface="Arial Black" pitchFamily="34" charset="0"/>
              </a:rPr>
              <a:t>Honey bee</a:t>
            </a:r>
          </a:p>
          <a:p>
            <a:pPr>
              <a:lnSpc>
                <a:spcPct val="120000"/>
              </a:lnSpc>
              <a:buClr>
                <a:srgbClr val="FFCC66"/>
              </a:buClr>
              <a:buFont typeface="Insectile" pitchFamily="2" charset="2"/>
              <a:buNone/>
            </a:pPr>
            <a:r>
              <a:rPr lang="en-US" dirty="0" smtClean="0">
                <a:solidFill>
                  <a:srgbClr val="FFCC66"/>
                </a:solidFill>
                <a:latin typeface="Arial Black" pitchFamily="34" charset="0"/>
              </a:rPr>
              <a:t>Kingdom:</a:t>
            </a:r>
            <a:r>
              <a:rPr lang="en-US" dirty="0" smtClean="0">
                <a:latin typeface="Arial Black" pitchFamily="34" charset="0"/>
              </a:rPr>
              <a:t> </a:t>
            </a:r>
            <a:r>
              <a:rPr lang="en-US" dirty="0" err="1" smtClean="0">
                <a:solidFill>
                  <a:srgbClr val="002060"/>
                </a:solidFill>
                <a:latin typeface="Arial Black" pitchFamily="34" charset="0"/>
              </a:rPr>
              <a:t>Animalia</a:t>
            </a:r>
            <a:endParaRPr lang="en-US" dirty="0" smtClean="0">
              <a:solidFill>
                <a:srgbClr val="002060"/>
              </a:solidFill>
              <a:latin typeface="Arial Black" pitchFamily="34" charset="0"/>
            </a:endParaRPr>
          </a:p>
          <a:p>
            <a:pPr>
              <a:lnSpc>
                <a:spcPct val="120000"/>
              </a:lnSpc>
              <a:buClr>
                <a:srgbClr val="FFCC66"/>
              </a:buClr>
              <a:buFont typeface="Insectile" pitchFamily="2" charset="2"/>
              <a:buNone/>
            </a:pPr>
            <a:r>
              <a:rPr lang="en-US" dirty="0" smtClean="0">
                <a:solidFill>
                  <a:srgbClr val="FFCC66"/>
                </a:solidFill>
                <a:latin typeface="Arial Black" pitchFamily="34" charset="0"/>
              </a:rPr>
              <a:t>Phylum:</a:t>
            </a:r>
            <a:r>
              <a:rPr lang="en-US" dirty="0" smtClean="0">
                <a:latin typeface="Arial Black" pitchFamily="34" charset="0"/>
              </a:rPr>
              <a:t> </a:t>
            </a:r>
            <a:r>
              <a:rPr lang="en-US" dirty="0" err="1" smtClean="0">
                <a:solidFill>
                  <a:srgbClr val="002060"/>
                </a:solidFill>
                <a:latin typeface="Arial Black" pitchFamily="34" charset="0"/>
              </a:rPr>
              <a:t>Arthropoda</a:t>
            </a:r>
            <a:endParaRPr lang="en-US" dirty="0" smtClean="0">
              <a:solidFill>
                <a:srgbClr val="002060"/>
              </a:solidFill>
              <a:latin typeface="Arial Black" pitchFamily="34" charset="0"/>
            </a:endParaRPr>
          </a:p>
          <a:p>
            <a:pPr>
              <a:lnSpc>
                <a:spcPct val="120000"/>
              </a:lnSpc>
              <a:buClr>
                <a:srgbClr val="FFCC66"/>
              </a:buClr>
              <a:buFont typeface="Insectile" pitchFamily="2" charset="2"/>
              <a:buNone/>
            </a:pPr>
            <a:r>
              <a:rPr lang="en-US" dirty="0" smtClean="0">
                <a:solidFill>
                  <a:srgbClr val="FFCC66"/>
                </a:solidFill>
                <a:latin typeface="Arial Black" pitchFamily="34" charset="0"/>
              </a:rPr>
              <a:t>Class:</a:t>
            </a:r>
            <a:r>
              <a:rPr lang="en-US" dirty="0" smtClean="0">
                <a:latin typeface="Arial Black" pitchFamily="34" charset="0"/>
              </a:rPr>
              <a:t> </a:t>
            </a:r>
            <a:r>
              <a:rPr lang="en-US" dirty="0" err="1" smtClean="0">
                <a:solidFill>
                  <a:srgbClr val="002060"/>
                </a:solidFill>
                <a:latin typeface="Arial Black" pitchFamily="34" charset="0"/>
              </a:rPr>
              <a:t>Insecta</a:t>
            </a:r>
            <a:endParaRPr lang="en-US" dirty="0" smtClean="0">
              <a:solidFill>
                <a:srgbClr val="002060"/>
              </a:solidFill>
              <a:latin typeface="Arial Black" pitchFamily="34" charset="0"/>
            </a:endParaRPr>
          </a:p>
          <a:p>
            <a:pPr>
              <a:lnSpc>
                <a:spcPct val="120000"/>
              </a:lnSpc>
              <a:buClr>
                <a:srgbClr val="FFCC66"/>
              </a:buClr>
              <a:buFont typeface="Insectile" pitchFamily="2" charset="2"/>
              <a:buNone/>
            </a:pPr>
            <a:r>
              <a:rPr lang="en-US" dirty="0" smtClean="0">
                <a:solidFill>
                  <a:srgbClr val="FFCC66"/>
                </a:solidFill>
                <a:latin typeface="Arial Black" pitchFamily="34" charset="0"/>
              </a:rPr>
              <a:t>Order:</a:t>
            </a:r>
            <a:r>
              <a:rPr lang="en-US" dirty="0" smtClean="0">
                <a:latin typeface="Arial Black" pitchFamily="34" charset="0"/>
              </a:rPr>
              <a:t> </a:t>
            </a:r>
            <a:r>
              <a:rPr lang="en-US" dirty="0" smtClean="0">
                <a:solidFill>
                  <a:srgbClr val="002060"/>
                </a:solidFill>
                <a:latin typeface="Arial Black" pitchFamily="34" charset="0"/>
              </a:rPr>
              <a:t>Hymenoptera</a:t>
            </a:r>
          </a:p>
          <a:p>
            <a:pPr>
              <a:lnSpc>
                <a:spcPct val="120000"/>
              </a:lnSpc>
              <a:buClr>
                <a:srgbClr val="FFCC66"/>
              </a:buClr>
              <a:buFont typeface="Insectile" pitchFamily="2" charset="2"/>
              <a:buNone/>
            </a:pPr>
            <a:r>
              <a:rPr lang="en-US" dirty="0" smtClean="0">
                <a:solidFill>
                  <a:srgbClr val="FFCC66"/>
                </a:solidFill>
                <a:latin typeface="Arial Black" pitchFamily="34" charset="0"/>
              </a:rPr>
              <a:t>Family:</a:t>
            </a:r>
            <a:r>
              <a:rPr lang="en-US" dirty="0" smtClean="0">
                <a:latin typeface="Arial Black" pitchFamily="34" charset="0"/>
              </a:rPr>
              <a:t> </a:t>
            </a:r>
            <a:r>
              <a:rPr lang="en-US" dirty="0" err="1" smtClean="0">
                <a:solidFill>
                  <a:srgbClr val="002060"/>
                </a:solidFill>
                <a:latin typeface="Arial Black" pitchFamily="34" charset="0"/>
              </a:rPr>
              <a:t>Apidea</a:t>
            </a:r>
            <a:endParaRPr lang="en-US" dirty="0" smtClean="0">
              <a:solidFill>
                <a:srgbClr val="002060"/>
              </a:solidFill>
              <a:latin typeface="Arial Black" pitchFamily="34" charset="0"/>
            </a:endParaRPr>
          </a:p>
          <a:p>
            <a:pPr>
              <a:lnSpc>
                <a:spcPct val="120000"/>
              </a:lnSpc>
              <a:buClr>
                <a:srgbClr val="FFCC66"/>
              </a:buClr>
              <a:buFont typeface="Insectile" pitchFamily="2" charset="2"/>
              <a:buNone/>
            </a:pPr>
            <a:r>
              <a:rPr lang="en-US" dirty="0" smtClean="0">
                <a:solidFill>
                  <a:srgbClr val="FFCC66"/>
                </a:solidFill>
                <a:latin typeface="Arial Black" pitchFamily="34" charset="0"/>
              </a:rPr>
              <a:t>Genus:</a:t>
            </a:r>
            <a:r>
              <a:rPr lang="en-US" dirty="0" smtClean="0">
                <a:latin typeface="Arial Black" pitchFamily="34" charset="0"/>
              </a:rPr>
              <a:t> </a:t>
            </a:r>
            <a:r>
              <a:rPr lang="en-US" i="1" dirty="0" err="1" smtClean="0">
                <a:solidFill>
                  <a:srgbClr val="002060"/>
                </a:solidFill>
                <a:latin typeface="Arial Black" pitchFamily="34" charset="0"/>
              </a:rPr>
              <a:t>Apis</a:t>
            </a:r>
            <a:endParaRPr lang="en-US" dirty="0" smtClean="0">
              <a:solidFill>
                <a:srgbClr val="002060"/>
              </a:solidFill>
              <a:latin typeface="Arial Black" pitchFamily="34" charset="0"/>
            </a:endParaRPr>
          </a:p>
          <a:p>
            <a:pPr>
              <a:lnSpc>
                <a:spcPct val="120000"/>
              </a:lnSpc>
              <a:buClr>
                <a:srgbClr val="FFCC66"/>
              </a:buClr>
              <a:buFont typeface="Insectile" pitchFamily="2" charset="2"/>
              <a:buNone/>
            </a:pPr>
            <a:r>
              <a:rPr lang="en-US" dirty="0" smtClean="0">
                <a:solidFill>
                  <a:srgbClr val="FFCC66"/>
                </a:solidFill>
                <a:latin typeface="Arial Black" pitchFamily="34" charset="0"/>
              </a:rPr>
              <a:t>Species:</a:t>
            </a:r>
            <a:r>
              <a:rPr lang="en-US" dirty="0" smtClean="0">
                <a:latin typeface="Arial Black" pitchFamily="34" charset="0"/>
              </a:rPr>
              <a:t> </a:t>
            </a:r>
            <a:r>
              <a:rPr lang="en-US" i="1" dirty="0" err="1" smtClean="0">
                <a:solidFill>
                  <a:srgbClr val="002060"/>
                </a:solidFill>
                <a:latin typeface="Arial Black" pitchFamily="34" charset="0"/>
              </a:rPr>
              <a:t>mellifera</a:t>
            </a:r>
            <a:endParaRPr lang="en-US" dirty="0" smtClean="0">
              <a:solidFill>
                <a:srgbClr val="002060"/>
              </a:solidFill>
              <a:latin typeface="Arial Black" pitchFamily="34" charset="0"/>
            </a:endParaRPr>
          </a:p>
          <a:p>
            <a:endParaRPr lang="en-US" dirty="0"/>
          </a:p>
        </p:txBody>
      </p:sp>
      <p:sp>
        <p:nvSpPr>
          <p:cNvPr id="4" name="Content Placeholder 3"/>
          <p:cNvSpPr>
            <a:spLocks noGrp="1"/>
          </p:cNvSpPr>
          <p:nvPr>
            <p:ph sz="half" idx="2"/>
          </p:nvPr>
        </p:nvSpPr>
        <p:spPr>
          <a:xfrm>
            <a:off x="3925229" y="1238134"/>
            <a:ext cx="5040352" cy="4473575"/>
          </a:xfrm>
        </p:spPr>
        <p:txBody>
          <a:bodyPr/>
          <a:lstStyle/>
          <a:p>
            <a:pPr>
              <a:lnSpc>
                <a:spcPct val="120000"/>
              </a:lnSpc>
              <a:buClr>
                <a:srgbClr val="FFCC66"/>
              </a:buClr>
              <a:buFont typeface="InsectileSolid" pitchFamily="2" charset="2"/>
              <a:buNone/>
            </a:pPr>
            <a:r>
              <a:rPr lang="en-US" dirty="0" smtClean="0">
                <a:solidFill>
                  <a:srgbClr val="002060"/>
                </a:solidFill>
                <a:latin typeface="Arial Black" pitchFamily="34" charset="0"/>
              </a:rPr>
              <a:t>Cyanide-producing </a:t>
            </a:r>
            <a:r>
              <a:rPr lang="en-US" sz="2400" dirty="0" smtClean="0">
                <a:solidFill>
                  <a:srgbClr val="002060"/>
                </a:solidFill>
                <a:latin typeface="Arial Black" pitchFamily="34" charset="0"/>
              </a:rPr>
              <a:t>millipede</a:t>
            </a:r>
          </a:p>
          <a:p>
            <a:pPr>
              <a:lnSpc>
                <a:spcPct val="120000"/>
              </a:lnSpc>
              <a:buClr>
                <a:srgbClr val="FFCC66"/>
              </a:buClr>
              <a:buFont typeface="Insectile" pitchFamily="2" charset="2"/>
              <a:buNone/>
            </a:pPr>
            <a:r>
              <a:rPr lang="en-US" dirty="0" smtClean="0">
                <a:solidFill>
                  <a:srgbClr val="FFCC66"/>
                </a:solidFill>
                <a:latin typeface="Arial Black" pitchFamily="34" charset="0"/>
              </a:rPr>
              <a:t>Kingdom:</a:t>
            </a:r>
            <a:r>
              <a:rPr lang="en-US" dirty="0" smtClean="0">
                <a:latin typeface="Arial Black" pitchFamily="34" charset="0"/>
              </a:rPr>
              <a:t> </a:t>
            </a:r>
            <a:r>
              <a:rPr lang="en-US" dirty="0" err="1" smtClean="0">
                <a:solidFill>
                  <a:srgbClr val="002060"/>
                </a:solidFill>
                <a:latin typeface="Arial Black" pitchFamily="34" charset="0"/>
              </a:rPr>
              <a:t>Animalia</a:t>
            </a:r>
            <a:endParaRPr lang="en-US" dirty="0" smtClean="0">
              <a:solidFill>
                <a:srgbClr val="002060"/>
              </a:solidFill>
              <a:latin typeface="Arial Black" pitchFamily="34" charset="0"/>
            </a:endParaRPr>
          </a:p>
          <a:p>
            <a:pPr>
              <a:lnSpc>
                <a:spcPct val="120000"/>
              </a:lnSpc>
              <a:buClr>
                <a:srgbClr val="FFCC66"/>
              </a:buClr>
              <a:buFont typeface="Insectile" pitchFamily="2" charset="2"/>
              <a:buNone/>
            </a:pPr>
            <a:r>
              <a:rPr lang="en-US" dirty="0" smtClean="0">
                <a:solidFill>
                  <a:srgbClr val="FFCC66"/>
                </a:solidFill>
                <a:latin typeface="Arial Black" pitchFamily="34" charset="0"/>
              </a:rPr>
              <a:t>Phylum:</a:t>
            </a:r>
            <a:r>
              <a:rPr lang="en-US" dirty="0" smtClean="0">
                <a:latin typeface="Arial Black" pitchFamily="34" charset="0"/>
              </a:rPr>
              <a:t> </a:t>
            </a:r>
            <a:r>
              <a:rPr lang="en-US" dirty="0" err="1" smtClean="0">
                <a:solidFill>
                  <a:srgbClr val="002060"/>
                </a:solidFill>
                <a:latin typeface="Arial Black" pitchFamily="34" charset="0"/>
              </a:rPr>
              <a:t>Arthropoda</a:t>
            </a:r>
            <a:endParaRPr lang="en-US" dirty="0" smtClean="0">
              <a:solidFill>
                <a:srgbClr val="002060"/>
              </a:solidFill>
              <a:latin typeface="Arial Black" pitchFamily="34" charset="0"/>
            </a:endParaRPr>
          </a:p>
          <a:p>
            <a:pPr>
              <a:lnSpc>
                <a:spcPct val="120000"/>
              </a:lnSpc>
              <a:buClr>
                <a:srgbClr val="FFCC66"/>
              </a:buClr>
              <a:buFont typeface="Insectile" pitchFamily="2" charset="2"/>
              <a:buNone/>
            </a:pPr>
            <a:r>
              <a:rPr lang="en-US" dirty="0" smtClean="0">
                <a:solidFill>
                  <a:srgbClr val="FFCC66"/>
                </a:solidFill>
                <a:latin typeface="Arial Black" pitchFamily="34" charset="0"/>
              </a:rPr>
              <a:t>Class:</a:t>
            </a:r>
            <a:r>
              <a:rPr lang="en-US" dirty="0" smtClean="0">
                <a:latin typeface="Arial Black" pitchFamily="34" charset="0"/>
              </a:rPr>
              <a:t> </a:t>
            </a:r>
            <a:r>
              <a:rPr lang="en-US" dirty="0" err="1" smtClean="0">
                <a:solidFill>
                  <a:srgbClr val="002060"/>
                </a:solidFill>
                <a:latin typeface="Arial Black" pitchFamily="34" charset="0"/>
              </a:rPr>
              <a:t>Diplopoda</a:t>
            </a:r>
            <a:endParaRPr lang="en-US" dirty="0" smtClean="0">
              <a:solidFill>
                <a:srgbClr val="002060"/>
              </a:solidFill>
              <a:latin typeface="Arial Black" pitchFamily="34" charset="0"/>
            </a:endParaRPr>
          </a:p>
          <a:p>
            <a:pPr>
              <a:lnSpc>
                <a:spcPct val="120000"/>
              </a:lnSpc>
              <a:buClr>
                <a:srgbClr val="FFCC66"/>
              </a:buClr>
              <a:buFont typeface="Insectile" pitchFamily="2" charset="2"/>
              <a:buNone/>
            </a:pPr>
            <a:r>
              <a:rPr lang="en-US" dirty="0" smtClean="0">
                <a:solidFill>
                  <a:srgbClr val="FFCC66"/>
                </a:solidFill>
                <a:latin typeface="Arial Black" pitchFamily="34" charset="0"/>
              </a:rPr>
              <a:t>Order: </a:t>
            </a:r>
            <a:r>
              <a:rPr lang="en-US" dirty="0" err="1" smtClean="0">
                <a:solidFill>
                  <a:srgbClr val="002060"/>
                </a:solidFill>
                <a:latin typeface="Arial Black" pitchFamily="34" charset="0"/>
              </a:rPr>
              <a:t>Polydesmida</a:t>
            </a:r>
            <a:endParaRPr lang="en-US" dirty="0" smtClean="0">
              <a:solidFill>
                <a:srgbClr val="002060"/>
              </a:solidFill>
              <a:latin typeface="Arial Black" pitchFamily="34" charset="0"/>
            </a:endParaRPr>
          </a:p>
          <a:p>
            <a:pPr>
              <a:lnSpc>
                <a:spcPct val="120000"/>
              </a:lnSpc>
              <a:buClr>
                <a:srgbClr val="FFCC66"/>
              </a:buClr>
              <a:buFont typeface="Insectile" pitchFamily="2" charset="2"/>
              <a:buNone/>
            </a:pPr>
            <a:r>
              <a:rPr lang="en-US" dirty="0" smtClean="0">
                <a:solidFill>
                  <a:srgbClr val="FFCC66"/>
                </a:solidFill>
                <a:latin typeface="Arial Black" pitchFamily="34" charset="0"/>
              </a:rPr>
              <a:t>Family: </a:t>
            </a:r>
            <a:r>
              <a:rPr lang="en-US" dirty="0" err="1" smtClean="0">
                <a:solidFill>
                  <a:srgbClr val="002060"/>
                </a:solidFill>
                <a:latin typeface="Arial Black" pitchFamily="34" charset="0"/>
              </a:rPr>
              <a:t>Vestodesmidae</a:t>
            </a:r>
            <a:endParaRPr lang="en-US" dirty="0" smtClean="0">
              <a:solidFill>
                <a:srgbClr val="002060"/>
              </a:solidFill>
              <a:latin typeface="Arial Black" pitchFamily="34" charset="0"/>
            </a:endParaRPr>
          </a:p>
          <a:p>
            <a:pPr>
              <a:lnSpc>
                <a:spcPct val="120000"/>
              </a:lnSpc>
              <a:buClr>
                <a:srgbClr val="FFCC66"/>
              </a:buClr>
              <a:buFont typeface="Insectile" pitchFamily="2" charset="2"/>
              <a:buNone/>
            </a:pPr>
            <a:r>
              <a:rPr lang="en-US" dirty="0" smtClean="0">
                <a:solidFill>
                  <a:srgbClr val="FFCC66"/>
                </a:solidFill>
                <a:latin typeface="Arial Black" pitchFamily="34" charset="0"/>
              </a:rPr>
              <a:t>Genus: </a:t>
            </a:r>
            <a:r>
              <a:rPr lang="en-US" i="1" dirty="0" err="1" smtClean="0">
                <a:solidFill>
                  <a:srgbClr val="002060"/>
                </a:solidFill>
                <a:latin typeface="Arial Black" pitchFamily="34" charset="0"/>
              </a:rPr>
              <a:t>Harpaphe</a:t>
            </a:r>
            <a:endParaRPr lang="en-US" dirty="0" smtClean="0">
              <a:solidFill>
                <a:srgbClr val="002060"/>
              </a:solidFill>
              <a:latin typeface="Arial Black" pitchFamily="34" charset="0"/>
            </a:endParaRPr>
          </a:p>
          <a:p>
            <a:pPr>
              <a:lnSpc>
                <a:spcPct val="120000"/>
              </a:lnSpc>
              <a:buClr>
                <a:srgbClr val="FFCC66"/>
              </a:buClr>
              <a:buFont typeface="Insectile" pitchFamily="2" charset="2"/>
              <a:buNone/>
            </a:pPr>
            <a:r>
              <a:rPr lang="en-US" dirty="0" smtClean="0">
                <a:solidFill>
                  <a:srgbClr val="FFCC66"/>
                </a:solidFill>
                <a:latin typeface="Arial Black" pitchFamily="34" charset="0"/>
              </a:rPr>
              <a:t>Species: </a:t>
            </a:r>
            <a:r>
              <a:rPr lang="en-US" i="1" dirty="0" err="1" smtClean="0">
                <a:solidFill>
                  <a:srgbClr val="002060"/>
                </a:solidFill>
                <a:latin typeface="Arial Black" pitchFamily="34" charset="0"/>
              </a:rPr>
              <a:t>haydeniana</a:t>
            </a:r>
            <a:endParaRPr lang="en-US" dirty="0" smtClean="0">
              <a:solidFill>
                <a:srgbClr val="002060"/>
              </a:solidFill>
              <a:latin typeface="Arial Black" pitchFamily="34" charset="0"/>
            </a:endParaRPr>
          </a:p>
          <a:p>
            <a:endParaRPr lang="en-US" dirty="0"/>
          </a:p>
        </p:txBody>
      </p:sp>
      <p:sp>
        <p:nvSpPr>
          <p:cNvPr id="8" name="Rectangle 2"/>
          <p:cNvSpPr>
            <a:spLocks noGrp="1"/>
          </p:cNvSpPr>
          <p:nvPr>
            <p:ph type="title"/>
          </p:nvPr>
        </p:nvSpPr>
        <p:spPr>
          <a:xfrm>
            <a:off x="246063" y="236538"/>
            <a:ext cx="7823200" cy="434975"/>
          </a:xfrm>
        </p:spPr>
        <p:txBody>
          <a:bodyPr/>
          <a:lstStyle/>
          <a:p>
            <a:r>
              <a:rPr lang="en-US" sz="2800" dirty="0" smtClean="0">
                <a:solidFill>
                  <a:schemeClr val="tx1"/>
                </a:solidFill>
              </a:rPr>
              <a:t>Arthropod Taxonomy</a:t>
            </a:r>
          </a:p>
        </p:txBody>
      </p:sp>
      <p:pic>
        <p:nvPicPr>
          <p:cNvPr id="9" name="Picture 7" descr="honeybees2"/>
          <p:cNvPicPr>
            <a:picLocks noChangeAspect="1" noChangeArrowheads="1"/>
          </p:cNvPicPr>
          <p:nvPr/>
        </p:nvPicPr>
        <p:blipFill>
          <a:blip r:embed="rId2" cstate="email">
            <a:lum bright="12000" contrast="18000"/>
            <a:extLst>
              <a:ext uri="{28A0092B-C50C-407E-A947-70E740481C1C}">
                <a14:useLocalDpi xmlns:a14="http://schemas.microsoft.com/office/drawing/2010/main"/>
              </a:ext>
            </a:extLst>
          </a:blip>
          <a:srcRect/>
          <a:stretch>
            <a:fillRect/>
          </a:stretch>
        </p:blipFill>
        <p:spPr bwMode="auto">
          <a:xfrm>
            <a:off x="1326994" y="5337176"/>
            <a:ext cx="1568605" cy="14230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milli sex"/>
          <p:cNvPicPr>
            <a:picLocks noChangeAspect="1" noChangeArrowheads="1"/>
          </p:cNvPicPr>
          <p:nvPr/>
        </p:nvPicPr>
        <p:blipFill>
          <a:blip r:embed="rId3" cstate="email">
            <a:lum bright="24000" contrast="24000"/>
            <a:extLst>
              <a:ext uri="{28A0092B-C50C-407E-A947-70E740481C1C}">
                <a14:useLocalDpi xmlns:a14="http://schemas.microsoft.com/office/drawing/2010/main"/>
              </a:ext>
            </a:extLst>
          </a:blip>
          <a:srcRect/>
          <a:stretch>
            <a:fillRect/>
          </a:stretch>
        </p:blipFill>
        <p:spPr bwMode="auto">
          <a:xfrm>
            <a:off x="4674234" y="5347941"/>
            <a:ext cx="2514600" cy="1409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fade">
                                      <p:cBhvr>
                                        <p:cTn id="47" dur="500"/>
                                        <p:tgtEl>
                                          <p:spTgt spid="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1" end="1"/>
                                            </p:txEl>
                                          </p:spTgt>
                                        </p:tgtEl>
                                        <p:attrNameLst>
                                          <p:attrName>style.visibility</p:attrName>
                                        </p:attrNameLst>
                                      </p:cBhvr>
                                      <p:to>
                                        <p:strVal val="visible"/>
                                      </p:to>
                                    </p:set>
                                    <p:animEffect transition="in" filter="fade">
                                      <p:cBhvr>
                                        <p:cTn id="52" dur="500"/>
                                        <p:tgtEl>
                                          <p:spTgt spid="4">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2" end="2"/>
                                            </p:txEl>
                                          </p:spTgt>
                                        </p:tgtEl>
                                        <p:attrNameLst>
                                          <p:attrName>style.visibility</p:attrName>
                                        </p:attrNameLst>
                                      </p:cBhvr>
                                      <p:to>
                                        <p:strVal val="visible"/>
                                      </p:to>
                                    </p:set>
                                    <p:animEffect transition="in" filter="fade">
                                      <p:cBhvr>
                                        <p:cTn id="57" dur="500"/>
                                        <p:tgtEl>
                                          <p:spTgt spid="4">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3" end="3"/>
                                            </p:txEl>
                                          </p:spTgt>
                                        </p:tgtEl>
                                        <p:attrNameLst>
                                          <p:attrName>style.visibility</p:attrName>
                                        </p:attrNameLst>
                                      </p:cBhvr>
                                      <p:to>
                                        <p:strVal val="visible"/>
                                      </p:to>
                                    </p:set>
                                    <p:animEffect transition="in" filter="fade">
                                      <p:cBhvr>
                                        <p:cTn id="62" dur="500"/>
                                        <p:tgtEl>
                                          <p:spTgt spid="4">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Effect transition="in" filter="fade">
                                      <p:cBhvr>
                                        <p:cTn id="67" dur="500"/>
                                        <p:tgtEl>
                                          <p:spTgt spid="4">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txEl>
                                              <p:pRg st="5" end="5"/>
                                            </p:txEl>
                                          </p:spTgt>
                                        </p:tgtEl>
                                        <p:attrNameLst>
                                          <p:attrName>style.visibility</p:attrName>
                                        </p:attrNameLst>
                                      </p:cBhvr>
                                      <p:to>
                                        <p:strVal val="visible"/>
                                      </p:to>
                                    </p:set>
                                    <p:animEffect transition="in" filter="fade">
                                      <p:cBhvr>
                                        <p:cTn id="72" dur="500"/>
                                        <p:tgtEl>
                                          <p:spTgt spid="4">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
                                            <p:txEl>
                                              <p:pRg st="6" end="6"/>
                                            </p:txEl>
                                          </p:spTgt>
                                        </p:tgtEl>
                                        <p:attrNameLst>
                                          <p:attrName>style.visibility</p:attrName>
                                        </p:attrNameLst>
                                      </p:cBhvr>
                                      <p:to>
                                        <p:strVal val="visible"/>
                                      </p:to>
                                    </p:set>
                                    <p:animEffect transition="in" filter="fade">
                                      <p:cBhvr>
                                        <p:cTn id="77" dur="500"/>
                                        <p:tgtEl>
                                          <p:spTgt spid="4">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
                                            <p:txEl>
                                              <p:pRg st="7" end="7"/>
                                            </p:txEl>
                                          </p:spTgt>
                                        </p:tgtEl>
                                        <p:attrNameLst>
                                          <p:attrName>style.visibility</p:attrName>
                                        </p:attrNameLst>
                                      </p:cBhvr>
                                      <p:to>
                                        <p:strVal val="visible"/>
                                      </p:to>
                                    </p:set>
                                    <p:animEffect transition="in" filter="fade">
                                      <p:cBhvr>
                                        <p:cTn id="8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p:cNvSpPr>
          <p:nvPr>
            <p:ph type="title"/>
          </p:nvPr>
        </p:nvSpPr>
        <p:spPr/>
        <p:txBody>
          <a:bodyPr/>
          <a:lstStyle/>
          <a:p>
            <a:r>
              <a:rPr lang="en-US" sz="2800" dirty="0" smtClean="0">
                <a:solidFill>
                  <a:schemeClr val="tx1"/>
                </a:solidFill>
              </a:rPr>
              <a:t>Arthropod Development</a:t>
            </a:r>
          </a:p>
        </p:txBody>
      </p:sp>
      <p:sp>
        <p:nvSpPr>
          <p:cNvPr id="14" name="Text Box 3"/>
          <p:cNvSpPr txBox="1">
            <a:spLocks noChangeArrowheads="1"/>
          </p:cNvSpPr>
          <p:nvPr/>
        </p:nvSpPr>
        <p:spPr bwMode="auto">
          <a:xfrm>
            <a:off x="441325" y="1306512"/>
            <a:ext cx="4114800" cy="368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10287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buClr>
                <a:srgbClr val="FFCC66"/>
              </a:buClr>
              <a:buSzPct val="120000"/>
              <a:buFontTx/>
              <a:buChar char="•"/>
            </a:pPr>
            <a:r>
              <a:rPr lang="en-US" sz="2800" dirty="0">
                <a:solidFill>
                  <a:srgbClr val="002060"/>
                </a:solidFill>
                <a:latin typeface="Arial Black" pitchFamily="34" charset="0"/>
              </a:rPr>
              <a:t>Complete metamorphosis:</a:t>
            </a:r>
          </a:p>
          <a:p>
            <a:pPr lvl="1">
              <a:lnSpc>
                <a:spcPct val="120000"/>
              </a:lnSpc>
              <a:buClr>
                <a:srgbClr val="FFCC66"/>
              </a:buClr>
              <a:buFont typeface="Monotype Sorts" pitchFamily="2" charset="2"/>
              <a:buAutoNum type="arabicPeriod"/>
            </a:pPr>
            <a:r>
              <a:rPr lang="en-US" sz="2800" dirty="0">
                <a:solidFill>
                  <a:srgbClr val="002060"/>
                </a:solidFill>
                <a:latin typeface="Arial Black" pitchFamily="34" charset="0"/>
              </a:rPr>
              <a:t> egg</a:t>
            </a:r>
          </a:p>
          <a:p>
            <a:pPr lvl="1">
              <a:lnSpc>
                <a:spcPct val="120000"/>
              </a:lnSpc>
              <a:buClr>
                <a:srgbClr val="FFCC66"/>
              </a:buClr>
              <a:buFont typeface="Monotype Sorts" pitchFamily="2" charset="2"/>
              <a:buAutoNum type="arabicPeriod"/>
            </a:pPr>
            <a:r>
              <a:rPr lang="en-US" sz="2800" dirty="0">
                <a:solidFill>
                  <a:srgbClr val="002060"/>
                </a:solidFill>
                <a:latin typeface="Arial Black" pitchFamily="34" charset="0"/>
              </a:rPr>
              <a:t> larva</a:t>
            </a:r>
          </a:p>
          <a:p>
            <a:pPr lvl="1">
              <a:lnSpc>
                <a:spcPct val="120000"/>
              </a:lnSpc>
              <a:buClr>
                <a:srgbClr val="FFCC66"/>
              </a:buClr>
              <a:buFont typeface="Monotype Sorts" pitchFamily="2" charset="2"/>
              <a:buAutoNum type="arabicPeriod"/>
            </a:pPr>
            <a:r>
              <a:rPr lang="en-US" sz="2800" dirty="0">
                <a:solidFill>
                  <a:srgbClr val="002060"/>
                </a:solidFill>
                <a:latin typeface="Arial Black" pitchFamily="34" charset="0"/>
              </a:rPr>
              <a:t> pupa</a:t>
            </a:r>
          </a:p>
          <a:p>
            <a:pPr lvl="1">
              <a:lnSpc>
                <a:spcPct val="120000"/>
              </a:lnSpc>
              <a:buClr>
                <a:srgbClr val="FFCC66"/>
              </a:buClr>
              <a:buFont typeface="Monotype Sorts" pitchFamily="2" charset="2"/>
              <a:buAutoNum type="arabicPeriod"/>
            </a:pPr>
            <a:r>
              <a:rPr lang="en-US" sz="2800" dirty="0">
                <a:solidFill>
                  <a:srgbClr val="002060"/>
                </a:solidFill>
                <a:latin typeface="Arial Black" pitchFamily="34" charset="0"/>
              </a:rPr>
              <a:t> adult</a:t>
            </a:r>
          </a:p>
          <a:p>
            <a:pPr>
              <a:lnSpc>
                <a:spcPct val="120000"/>
              </a:lnSpc>
              <a:buClr>
                <a:srgbClr val="FFCC66"/>
              </a:buClr>
              <a:buFont typeface="Insectile" pitchFamily="2" charset="2"/>
              <a:buChar char="S"/>
            </a:pPr>
            <a:endParaRPr lang="en-US" sz="2800" dirty="0">
              <a:solidFill>
                <a:srgbClr val="002060"/>
              </a:solidFill>
              <a:latin typeface="Arial Black" pitchFamily="34" charset="0"/>
            </a:endParaRPr>
          </a:p>
        </p:txBody>
      </p:sp>
      <p:sp>
        <p:nvSpPr>
          <p:cNvPr id="15" name="Text Box 4"/>
          <p:cNvSpPr txBox="1">
            <a:spLocks noChangeArrowheads="1"/>
          </p:cNvSpPr>
          <p:nvPr/>
        </p:nvSpPr>
        <p:spPr bwMode="auto">
          <a:xfrm>
            <a:off x="5274526" y="1964434"/>
            <a:ext cx="3869474" cy="319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10287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buClr>
                <a:srgbClr val="FFCC66"/>
              </a:buClr>
              <a:buSzPct val="120000"/>
              <a:buFontTx/>
              <a:buChar char="•"/>
            </a:pPr>
            <a:r>
              <a:rPr lang="en-US" sz="2800" dirty="0">
                <a:solidFill>
                  <a:srgbClr val="002060"/>
                </a:solidFill>
                <a:latin typeface="Arial Black" pitchFamily="34" charset="0"/>
              </a:rPr>
              <a:t>Incomplete metamorphosis:</a:t>
            </a:r>
          </a:p>
          <a:p>
            <a:pPr lvl="1">
              <a:lnSpc>
                <a:spcPct val="120000"/>
              </a:lnSpc>
              <a:buClr>
                <a:srgbClr val="FFCC66"/>
              </a:buClr>
              <a:buFont typeface="Monotype Sorts" pitchFamily="2" charset="2"/>
              <a:buAutoNum type="arabicPeriod"/>
            </a:pPr>
            <a:r>
              <a:rPr lang="en-US" sz="2800" dirty="0">
                <a:solidFill>
                  <a:srgbClr val="002060"/>
                </a:solidFill>
                <a:latin typeface="Arial Black" pitchFamily="34" charset="0"/>
              </a:rPr>
              <a:t> egg</a:t>
            </a:r>
          </a:p>
          <a:p>
            <a:pPr lvl="1">
              <a:lnSpc>
                <a:spcPct val="120000"/>
              </a:lnSpc>
              <a:buClr>
                <a:srgbClr val="FFCC66"/>
              </a:buClr>
              <a:buFont typeface="Monotype Sorts" pitchFamily="2" charset="2"/>
              <a:buAutoNum type="arabicPeriod"/>
            </a:pPr>
            <a:r>
              <a:rPr lang="en-US" sz="2800" dirty="0">
                <a:solidFill>
                  <a:srgbClr val="002060"/>
                </a:solidFill>
                <a:latin typeface="Arial Black" pitchFamily="34" charset="0"/>
              </a:rPr>
              <a:t> nymph (instars)</a:t>
            </a:r>
          </a:p>
          <a:p>
            <a:pPr lvl="1">
              <a:lnSpc>
                <a:spcPct val="120000"/>
              </a:lnSpc>
              <a:buClr>
                <a:srgbClr val="FFCC66"/>
              </a:buClr>
              <a:buFont typeface="Monotype Sorts" pitchFamily="2" charset="2"/>
              <a:buAutoNum type="arabicPeriod"/>
            </a:pPr>
            <a:r>
              <a:rPr lang="en-US" sz="2800" dirty="0">
                <a:solidFill>
                  <a:srgbClr val="002060"/>
                </a:solidFill>
                <a:latin typeface="Arial Black" pitchFamily="34" charset="0"/>
              </a:rPr>
              <a:t> </a:t>
            </a:r>
            <a:r>
              <a:rPr lang="en-US" sz="2800" dirty="0" smtClean="0">
                <a:solidFill>
                  <a:srgbClr val="002060"/>
                </a:solidFill>
                <a:latin typeface="Arial Black" pitchFamily="34" charset="0"/>
              </a:rPr>
              <a:t>adult</a:t>
            </a:r>
            <a:endParaRPr lang="en-US" sz="2800" dirty="0">
              <a:solidFill>
                <a:srgbClr val="002060"/>
              </a:solidFill>
              <a:latin typeface="Arial Black" pitchFamily="34" charset="0"/>
            </a:endParaRPr>
          </a:p>
        </p:txBody>
      </p:sp>
      <p:pic>
        <p:nvPicPr>
          <p:cNvPr id="16" name="Picture 6" descr="arthro metamorphosis"/>
          <p:cNvPicPr>
            <a:picLocks noChangeAspect="1" noChangeArrowheads="1"/>
          </p:cNvPicPr>
          <p:nvPr/>
        </p:nvPicPr>
        <p:blipFill>
          <a:blip r:embed="rId2" cstate="email">
            <a:lum bright="-6000" contrast="18000"/>
            <a:extLst>
              <a:ext uri="{28A0092B-C50C-407E-A947-70E740481C1C}">
                <a14:useLocalDpi xmlns:a14="http://schemas.microsoft.com/office/drawing/2010/main"/>
              </a:ext>
            </a:extLst>
          </a:blip>
          <a:srcRect l="3691" t="50949" r="4025"/>
          <a:stretch>
            <a:fillRect/>
          </a:stretch>
        </p:blipFill>
        <p:spPr bwMode="auto">
          <a:xfrm>
            <a:off x="0" y="3962400"/>
            <a:ext cx="5524500" cy="1635125"/>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5" descr="arthro metamorphosis"/>
          <p:cNvPicPr>
            <a:picLocks noChangeAspect="1" noChangeArrowheads="1"/>
          </p:cNvPicPr>
          <p:nvPr/>
        </p:nvPicPr>
        <p:blipFill>
          <a:blip r:embed="rId2" cstate="email">
            <a:lum bright="-6000" contrast="18000"/>
            <a:extLst>
              <a:ext uri="{28A0092B-C50C-407E-A947-70E740481C1C}">
                <a14:useLocalDpi xmlns:a14="http://schemas.microsoft.com/office/drawing/2010/main"/>
              </a:ext>
            </a:extLst>
          </a:blip>
          <a:srcRect l="2777" t="2852" r="3572" b="47771"/>
          <a:stretch>
            <a:fillRect/>
          </a:stretch>
        </p:blipFill>
        <p:spPr bwMode="auto">
          <a:xfrm>
            <a:off x="3733800" y="5270500"/>
            <a:ext cx="5410200" cy="15875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 calcmode="lin" valueType="num">
                                      <p:cBhvr additive="base">
                                        <p:cTn id="3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 calcmode="lin" valueType="num">
                                      <p:cBhvr additive="base">
                                        <p:cTn id="4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xEl>
                                              <p:pRg st="2" end="2"/>
                                            </p:txEl>
                                          </p:spTgt>
                                        </p:tgtEl>
                                        <p:attrNameLst>
                                          <p:attrName>style.visibility</p:attrName>
                                        </p:attrNameLst>
                                      </p:cBhvr>
                                      <p:to>
                                        <p:strVal val="visible"/>
                                      </p:to>
                                    </p:set>
                                    <p:anim calcmode="lin" valueType="num">
                                      <p:cBhvr additive="base">
                                        <p:cTn id="4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xEl>
                                              <p:pRg st="3" end="3"/>
                                            </p:txEl>
                                          </p:spTgt>
                                        </p:tgtEl>
                                        <p:attrNameLst>
                                          <p:attrName>style.visibility</p:attrName>
                                        </p:attrNameLst>
                                      </p:cBhvr>
                                      <p:to>
                                        <p:strVal val="visible"/>
                                      </p:to>
                                    </p:set>
                                    <p:anim calcmode="lin" valueType="num">
                                      <p:cBhvr additive="base">
                                        <p:cTn id="5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left)">
                                      <p:cBhvr>
                                        <p:cTn id="6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autoUpdateAnimBg="0"/>
      <p:bldP spid="15"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p:txBody>
          <a:bodyPr/>
          <a:lstStyle/>
          <a:p>
            <a:r>
              <a:rPr lang="en-US" sz="2800" dirty="0" smtClean="0">
                <a:solidFill>
                  <a:schemeClr val="tx1"/>
                </a:solidFill>
              </a:rPr>
              <a:t>Arthropod Diversity and Abundance</a:t>
            </a:r>
          </a:p>
        </p:txBody>
      </p:sp>
      <p:pic>
        <p:nvPicPr>
          <p:cNvPr id="8" name="Picture 6" descr="ants harvesting"/>
          <p:cNvPicPr>
            <a:picLocks noChangeAspect="1" noChangeArrowheads="1"/>
          </p:cNvPicPr>
          <p:nvPr/>
        </p:nvPicPr>
        <p:blipFill>
          <a:blip r:embed="rId2" cstate="email">
            <a:lum bright="30000" contrast="30000"/>
            <a:extLst>
              <a:ext uri="{28A0092B-C50C-407E-A947-70E740481C1C}">
                <a14:useLocalDpi xmlns:a14="http://schemas.microsoft.com/office/drawing/2010/main"/>
              </a:ext>
            </a:extLst>
          </a:blip>
          <a:srcRect/>
          <a:stretch>
            <a:fillRect/>
          </a:stretch>
        </p:blipFill>
        <p:spPr bwMode="auto">
          <a:xfrm>
            <a:off x="6846849" y="4778375"/>
            <a:ext cx="2286000" cy="20780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au47spider on beach"/>
          <p:cNvPicPr>
            <a:picLocks noChangeAspect="1" noChangeArrowheads="1"/>
          </p:cNvPicPr>
          <p:nvPr/>
        </p:nvPicPr>
        <p:blipFill>
          <a:blip r:embed="rId3" cstate="email">
            <a:lum bright="24000" contrast="36000"/>
            <a:extLst>
              <a:ext uri="{28A0092B-C50C-407E-A947-70E740481C1C}">
                <a14:useLocalDpi xmlns:a14="http://schemas.microsoft.com/office/drawing/2010/main"/>
              </a:ext>
            </a:extLst>
          </a:blip>
          <a:srcRect/>
          <a:stretch>
            <a:fillRect/>
          </a:stretch>
        </p:blipFill>
        <p:spPr bwMode="auto">
          <a:xfrm>
            <a:off x="15798" y="4769485"/>
            <a:ext cx="144780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au149goliath stick insec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51073" y="4769485"/>
            <a:ext cx="1931988"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red velvet mite"/>
          <p:cNvPicPr>
            <a:picLocks noChangeAspect="1" noChangeArrowheads="1"/>
          </p:cNvPicPr>
          <p:nvPr/>
        </p:nvPicPr>
        <p:blipFill>
          <a:blip r:embed="rId5">
            <a:extLst>
              <a:ext uri="{28A0092B-C50C-407E-A947-70E740481C1C}">
                <a14:useLocalDpi xmlns:a14="http://schemas.microsoft.com/office/drawing/2010/main" val="0"/>
              </a:ext>
            </a:extLst>
          </a:blip>
          <a:srcRect l="29507" t="21298" r="34427" b="42632"/>
          <a:stretch>
            <a:fillRect/>
          </a:stretch>
        </p:blipFill>
        <p:spPr bwMode="auto">
          <a:xfrm>
            <a:off x="4683048" y="4763135"/>
            <a:ext cx="2185988" cy="2082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5" descr="carabid beetl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63598" y="4764723"/>
            <a:ext cx="1425575" cy="20812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3817" y="1221939"/>
            <a:ext cx="5241072" cy="3354765"/>
          </a:xfrm>
          <a:prstGeom prst="rect">
            <a:avLst/>
          </a:prstGeom>
        </p:spPr>
        <p:txBody>
          <a:bodyPr wrap="square">
            <a:spAutoFit/>
          </a:bodyPr>
          <a:lstStyle/>
          <a:p>
            <a:pPr marL="342900" indent="-342900">
              <a:spcAft>
                <a:spcPts val="300"/>
              </a:spcAft>
              <a:buFont typeface="Arial" pitchFamily="34" charset="0"/>
              <a:buChar char="•"/>
            </a:pPr>
            <a:r>
              <a:rPr lang="en-US" sz="2300" b="0" dirty="0" smtClean="0"/>
              <a:t>Over one million insect species identified to date. Estimated that 30 million insect species may exist.</a:t>
            </a:r>
          </a:p>
          <a:p>
            <a:pPr marL="342900" indent="-342900">
              <a:spcAft>
                <a:spcPts val="300"/>
              </a:spcAft>
              <a:buFont typeface="Arial" pitchFamily="34" charset="0"/>
              <a:buChar char="•"/>
            </a:pPr>
            <a:r>
              <a:rPr lang="en-US" sz="2300" b="0" dirty="0" smtClean="0"/>
              <a:t>Approximately three-fourths of all animal species that exist today are insects. Nearly 90% are arthropods.</a:t>
            </a:r>
          </a:p>
          <a:p>
            <a:pPr marL="342900" indent="-342900">
              <a:spcAft>
                <a:spcPts val="300"/>
              </a:spcAft>
              <a:buFont typeface="Arial" pitchFamily="34" charset="0"/>
              <a:buChar char="•"/>
            </a:pPr>
            <a:r>
              <a:rPr lang="en-US" sz="2300" b="0" dirty="0" smtClean="0"/>
              <a:t>An estimated 10% of the world’s biomass is ants and another 10% is termites</a:t>
            </a:r>
            <a:endParaRPr lang="en-US" sz="2300" b="0" dirty="0"/>
          </a:p>
        </p:txBody>
      </p:sp>
      <p:pic>
        <p:nvPicPr>
          <p:cNvPr id="15" name="Picture 2" descr="earths biomass sign"/>
          <p:cNvPicPr>
            <a:picLocks noChangeAspect="1" noChangeArrowheads="1"/>
          </p:cNvPicPr>
          <p:nvPr/>
        </p:nvPicPr>
        <p:blipFill rotWithShape="1">
          <a:blip r:embed="rId7" cstate="email">
            <a:lum bright="12000" contrast="18000"/>
            <a:extLst>
              <a:ext uri="{28A0092B-C50C-407E-A947-70E740481C1C}">
                <a14:useLocalDpi xmlns:a14="http://schemas.microsoft.com/office/drawing/2010/main"/>
              </a:ext>
            </a:extLst>
          </a:blip>
          <a:srcRect/>
          <a:stretch/>
        </p:blipFill>
        <p:spPr bwMode="auto">
          <a:xfrm>
            <a:off x="5374889" y="1334769"/>
            <a:ext cx="3635295" cy="31916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304800" y="1206193"/>
            <a:ext cx="86106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71550" indent="-40005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buSzPct val="120000"/>
            </a:pPr>
            <a:r>
              <a:rPr lang="en-US" b="0" dirty="0">
                <a:latin typeface="+mj-lt"/>
              </a:rPr>
              <a:t>Arthropod diversity is a function of:</a:t>
            </a:r>
            <a:endParaRPr lang="en-US" b="0" dirty="0" smtClean="0">
              <a:latin typeface="+mj-lt"/>
            </a:endParaRPr>
          </a:p>
          <a:p>
            <a:pPr marL="342900" indent="-342900">
              <a:buSzPct val="120000"/>
              <a:buFont typeface="Arial" pitchFamily="34" charset="0"/>
              <a:buChar char="•"/>
            </a:pPr>
            <a:r>
              <a:rPr lang="en-US" b="0" dirty="0" smtClean="0">
                <a:latin typeface="+mn-lt"/>
              </a:rPr>
              <a:t>Small </a:t>
            </a:r>
            <a:r>
              <a:rPr lang="en-US" dirty="0">
                <a:latin typeface="+mn-lt"/>
              </a:rPr>
              <a:t>size</a:t>
            </a:r>
            <a:r>
              <a:rPr lang="en-US" b="0" dirty="0">
                <a:latin typeface="+mn-lt"/>
              </a:rPr>
              <a:t> = infinitely more niches available</a:t>
            </a:r>
          </a:p>
          <a:p>
            <a:pPr marL="342900" indent="-342900">
              <a:buSzPct val="120000"/>
              <a:buFont typeface="Arial" pitchFamily="34" charset="0"/>
              <a:buChar char="•"/>
            </a:pPr>
            <a:r>
              <a:rPr lang="en-US" b="0" dirty="0">
                <a:latin typeface="+mn-lt"/>
              </a:rPr>
              <a:t>Advantages of </a:t>
            </a:r>
            <a:r>
              <a:rPr lang="en-US" dirty="0">
                <a:latin typeface="+mn-lt"/>
              </a:rPr>
              <a:t>exoskeleton</a:t>
            </a:r>
            <a:r>
              <a:rPr lang="en-US" b="0" dirty="0">
                <a:latin typeface="+mn-lt"/>
              </a:rPr>
              <a:t> - prevents water loss, provides protection, allows for muscle attachment, and forms legs and wings for locomotion</a:t>
            </a:r>
          </a:p>
          <a:p>
            <a:pPr marL="342900" indent="-342900">
              <a:buSzPct val="120000"/>
              <a:buFont typeface="Arial" pitchFamily="34" charset="0"/>
              <a:buChar char="•"/>
            </a:pPr>
            <a:r>
              <a:rPr lang="en-US" dirty="0">
                <a:latin typeface="+mn-lt"/>
              </a:rPr>
              <a:t>Wings</a:t>
            </a:r>
            <a:r>
              <a:rPr lang="en-US" b="0" dirty="0">
                <a:latin typeface="+mn-lt"/>
              </a:rPr>
              <a:t> - disperse to new habitats, avoid unsuitable conditions or predators, forage over greater distance</a:t>
            </a:r>
          </a:p>
          <a:p>
            <a:pPr marL="342900" indent="-342900">
              <a:buSzPct val="120000"/>
              <a:buFont typeface="Arial" pitchFamily="34" charset="0"/>
              <a:buChar char="•"/>
            </a:pPr>
            <a:r>
              <a:rPr lang="en-US" dirty="0">
                <a:latin typeface="+mn-lt"/>
              </a:rPr>
              <a:t>Larval and adult stages </a:t>
            </a:r>
            <a:r>
              <a:rPr lang="en-US" b="0" dirty="0">
                <a:latin typeface="+mn-lt"/>
              </a:rPr>
              <a:t>occupy different niches</a:t>
            </a:r>
          </a:p>
          <a:p>
            <a:pPr marL="342900" indent="-342900">
              <a:buSzPct val="120000"/>
              <a:buFont typeface="Arial" pitchFamily="34" charset="0"/>
              <a:buChar char="•"/>
            </a:pPr>
            <a:r>
              <a:rPr lang="en-US" dirty="0">
                <a:latin typeface="+mn-lt"/>
              </a:rPr>
              <a:t>Mouthparts</a:t>
            </a:r>
            <a:r>
              <a:rPr lang="en-US" b="0" dirty="0">
                <a:latin typeface="+mn-lt"/>
              </a:rPr>
              <a:t> - different structures to feed on different resources</a:t>
            </a:r>
          </a:p>
        </p:txBody>
      </p:sp>
      <p:pic>
        <p:nvPicPr>
          <p:cNvPr id="14344" name="Picture 8" descr="bug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6950" y="5048250"/>
            <a:ext cx="1792288"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4352" name="Picture 16" descr="water bug pinned"/>
          <p:cNvPicPr>
            <a:picLocks noChangeAspect="1" noChangeArrowheads="1"/>
          </p:cNvPicPr>
          <p:nvPr/>
        </p:nvPicPr>
        <p:blipFill>
          <a:blip r:embed="rId4" cstate="email">
            <a:lum bright="6000" contrast="-6000"/>
            <a:extLst>
              <a:ext uri="{28A0092B-C50C-407E-A947-70E740481C1C}">
                <a14:useLocalDpi xmlns:a14="http://schemas.microsoft.com/office/drawing/2010/main"/>
              </a:ext>
            </a:extLst>
          </a:blip>
          <a:srcRect/>
          <a:stretch>
            <a:fillRect/>
          </a:stretch>
        </p:blipFill>
        <p:spPr bwMode="auto">
          <a:xfrm>
            <a:off x="1676400" y="5049838"/>
            <a:ext cx="3152775" cy="1808162"/>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darkling"/>
          <p:cNvPicPr>
            <a:picLocks noChangeAspect="1" noChangeArrowheads="1"/>
          </p:cNvPicPr>
          <p:nvPr/>
        </p:nvPicPr>
        <p:blipFill>
          <a:blip r:embed="rId5" cstate="email">
            <a:lum bright="24000" contrast="42000"/>
            <a:extLst>
              <a:ext uri="{28A0092B-C50C-407E-A947-70E740481C1C}">
                <a14:useLocalDpi xmlns:a14="http://schemas.microsoft.com/office/drawing/2010/main"/>
              </a:ext>
            </a:extLst>
          </a:blip>
          <a:srcRect/>
          <a:stretch>
            <a:fillRect/>
          </a:stretch>
        </p:blipFill>
        <p:spPr bwMode="auto">
          <a:xfrm>
            <a:off x="6526213" y="5054600"/>
            <a:ext cx="2617787" cy="1803400"/>
          </a:xfrm>
          <a:prstGeom prst="rect">
            <a:avLst/>
          </a:prstGeom>
          <a:noFill/>
          <a:extLst>
            <a:ext uri="{909E8E84-426E-40DD-AFC4-6F175D3DCCD1}">
              <a14:hiddenFill xmlns:a14="http://schemas.microsoft.com/office/drawing/2010/main">
                <a:solidFill>
                  <a:srgbClr val="FFFFFF"/>
                </a:solidFill>
              </a14:hiddenFill>
            </a:ext>
          </a:extLst>
        </p:spPr>
      </p:pic>
      <p:pic>
        <p:nvPicPr>
          <p:cNvPr id="14353" name="Picture 17" descr="Bug World flower beetle3"/>
          <p:cNvPicPr>
            <a:picLocks noChangeAspect="1" noChangeArrowheads="1"/>
          </p:cNvPicPr>
          <p:nvPr/>
        </p:nvPicPr>
        <p:blipFill>
          <a:blip r:embed="rId6" cstate="email">
            <a:lum bright="12000" contrast="18000"/>
            <a:extLst>
              <a:ext uri="{28A0092B-C50C-407E-A947-70E740481C1C}">
                <a14:useLocalDpi xmlns:a14="http://schemas.microsoft.com/office/drawing/2010/main"/>
              </a:ext>
            </a:extLst>
          </a:blip>
          <a:srcRect/>
          <a:stretch>
            <a:fillRect/>
          </a:stretch>
        </p:blipFill>
        <p:spPr bwMode="auto">
          <a:xfrm>
            <a:off x="0" y="5051425"/>
            <a:ext cx="1708150" cy="18065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Grp="1"/>
          </p:cNvSpPr>
          <p:nvPr>
            <p:ph type="title"/>
          </p:nvPr>
        </p:nvSpPr>
        <p:spPr/>
        <p:txBody>
          <a:bodyPr/>
          <a:lstStyle/>
          <a:p>
            <a:r>
              <a:rPr lang="en-US" sz="2800" dirty="0" smtClean="0">
                <a:solidFill>
                  <a:schemeClr val="tx1"/>
                </a:solidFill>
              </a:rPr>
              <a:t>Arthropod Diversity and Abundance</a:t>
            </a:r>
          </a:p>
        </p:txBody>
      </p:sp>
    </p:spTree>
    <p:extLst>
      <p:ext uri="{BB962C8B-B14F-4D97-AF65-F5344CB8AC3E}">
        <p14:creationId xmlns:p14="http://schemas.microsoft.com/office/powerpoint/2010/main" val="156504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33350" y="92928"/>
            <a:ext cx="8920976" cy="643052"/>
          </a:xfrm>
        </p:spPr>
        <p:txBody>
          <a:bodyPr/>
          <a:lstStyle/>
          <a:p>
            <a:pPr>
              <a:lnSpc>
                <a:spcPct val="70000"/>
              </a:lnSpc>
            </a:pPr>
            <a:r>
              <a:rPr lang="en-US" sz="2400" dirty="0"/>
              <a:t>Roles of Arthropods in </a:t>
            </a:r>
            <a:r>
              <a:rPr lang="en-US" sz="2400" dirty="0" smtClean="0"/>
              <a:t>Ecosystems: Benefits </a:t>
            </a:r>
            <a:r>
              <a:rPr lang="en-US" sz="2400" dirty="0"/>
              <a:t>for Humans</a:t>
            </a:r>
          </a:p>
        </p:txBody>
      </p:sp>
      <p:sp>
        <p:nvSpPr>
          <p:cNvPr id="16387" name="Rectangle 3"/>
          <p:cNvSpPr>
            <a:spLocks noChangeArrowheads="1"/>
          </p:cNvSpPr>
          <p:nvPr/>
        </p:nvSpPr>
        <p:spPr bwMode="auto">
          <a:xfrm>
            <a:off x="381000" y="1358592"/>
            <a:ext cx="85344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SzPct val="120000"/>
              <a:buFont typeface="Arial" pitchFamily="34" charset="0"/>
              <a:buChar char="•"/>
            </a:pPr>
            <a:r>
              <a:rPr lang="en-US" sz="2600" b="0" dirty="0" smtClean="0">
                <a:latin typeface="+mj-lt"/>
              </a:rPr>
              <a:t>Decomposition</a:t>
            </a:r>
            <a:endParaRPr lang="en-US" sz="2600" b="0" dirty="0">
              <a:latin typeface="+mj-lt"/>
            </a:endParaRPr>
          </a:p>
          <a:p>
            <a:pPr marL="457200" indent="-457200">
              <a:buSzPct val="120000"/>
              <a:buFont typeface="Arial" pitchFamily="34" charset="0"/>
              <a:buChar char="•"/>
            </a:pPr>
            <a:r>
              <a:rPr lang="en-US" sz="2600" b="0" dirty="0">
                <a:latin typeface="+mj-lt"/>
              </a:rPr>
              <a:t>P</a:t>
            </a:r>
            <a:r>
              <a:rPr lang="en-US" sz="2600" b="0" dirty="0" smtClean="0">
                <a:latin typeface="+mj-lt"/>
              </a:rPr>
              <a:t>ollination </a:t>
            </a:r>
            <a:r>
              <a:rPr lang="en-US" sz="2600" b="0" dirty="0">
                <a:latin typeface="+mj-lt"/>
              </a:rPr>
              <a:t>and seed dispersal</a:t>
            </a:r>
          </a:p>
          <a:p>
            <a:pPr marL="457200" indent="-457200">
              <a:buSzPct val="120000"/>
              <a:buFont typeface="Arial" pitchFamily="34" charset="0"/>
              <a:buChar char="•"/>
            </a:pPr>
            <a:r>
              <a:rPr lang="en-US" sz="2600" b="0" dirty="0">
                <a:latin typeface="+mj-lt"/>
              </a:rPr>
              <a:t>A</a:t>
            </a:r>
            <a:r>
              <a:rPr lang="en-US" sz="2600" b="0" dirty="0" smtClean="0">
                <a:latin typeface="+mj-lt"/>
              </a:rPr>
              <a:t>bundant </a:t>
            </a:r>
            <a:r>
              <a:rPr lang="en-US" sz="2600" b="0" dirty="0">
                <a:latin typeface="+mj-lt"/>
              </a:rPr>
              <a:t>food resource for many other animals</a:t>
            </a:r>
          </a:p>
          <a:p>
            <a:pPr marL="457200" indent="-457200">
              <a:buSzPct val="120000"/>
              <a:buFont typeface="Arial" pitchFamily="34" charset="0"/>
              <a:buChar char="•"/>
            </a:pPr>
            <a:r>
              <a:rPr lang="en-US" sz="2600" b="0" dirty="0">
                <a:latin typeface="+mj-lt"/>
              </a:rPr>
              <a:t>P</a:t>
            </a:r>
            <a:r>
              <a:rPr lang="en-US" sz="2600" b="0" dirty="0" smtClean="0">
                <a:latin typeface="+mj-lt"/>
              </a:rPr>
              <a:t>rey </a:t>
            </a:r>
            <a:r>
              <a:rPr lang="en-US" sz="2600" b="0" dirty="0">
                <a:latin typeface="+mj-lt"/>
              </a:rPr>
              <a:t>on other arthropod species - control populations (biological control)</a:t>
            </a:r>
          </a:p>
          <a:p>
            <a:pPr marL="457200" indent="-457200">
              <a:buSzPct val="120000"/>
              <a:buFont typeface="Arial" pitchFamily="34" charset="0"/>
              <a:buChar char="•"/>
            </a:pPr>
            <a:r>
              <a:rPr lang="en-US" sz="2600" b="0" dirty="0">
                <a:latin typeface="+mj-lt"/>
              </a:rPr>
              <a:t>P</a:t>
            </a:r>
            <a:r>
              <a:rPr lang="en-US" sz="2600" b="0" dirty="0" smtClean="0">
                <a:latin typeface="+mj-lt"/>
              </a:rPr>
              <a:t>roducts </a:t>
            </a:r>
            <a:r>
              <a:rPr lang="en-US" sz="2600" b="0" dirty="0">
                <a:latin typeface="+mj-lt"/>
              </a:rPr>
              <a:t>- honey, cochineal (red dye), shellac, silk, arthropods as food</a:t>
            </a:r>
          </a:p>
        </p:txBody>
      </p:sp>
      <p:pic>
        <p:nvPicPr>
          <p:cNvPr id="16390" name="Picture 6" descr="ladybug on snowberr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26031" y="4566719"/>
            <a:ext cx="2123357" cy="2294533"/>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descr="bee on thistle2"/>
          <p:cNvPicPr>
            <a:picLocks noChangeAspect="1" noChangeArrowheads="1"/>
          </p:cNvPicPr>
          <p:nvPr/>
        </p:nvPicPr>
        <p:blipFill>
          <a:blip r:embed="rId4" cstate="email">
            <a:lum bright="18000" contrast="30000"/>
            <a:extLst>
              <a:ext uri="{28A0092B-C50C-407E-A947-70E740481C1C}">
                <a14:useLocalDpi xmlns:a14="http://schemas.microsoft.com/office/drawing/2010/main"/>
              </a:ext>
            </a:extLst>
          </a:blip>
          <a:srcRect/>
          <a:stretch>
            <a:fillRect/>
          </a:stretch>
        </p:blipFill>
        <p:spPr bwMode="auto">
          <a:xfrm>
            <a:off x="2672108" y="4576456"/>
            <a:ext cx="2065579" cy="2296226"/>
          </a:xfrm>
          <a:prstGeom prst="rect">
            <a:avLst/>
          </a:prstGeom>
          <a:noFill/>
          <a:extLst>
            <a:ext uri="{909E8E84-426E-40DD-AFC4-6F175D3DCCD1}">
              <a14:hiddenFill xmlns:a14="http://schemas.microsoft.com/office/drawing/2010/main">
                <a:solidFill>
                  <a:srgbClr val="FFFFFF"/>
                </a:solidFill>
              </a14:hiddenFill>
            </a:ext>
          </a:extLst>
        </p:spPr>
      </p:pic>
      <p:pic>
        <p:nvPicPr>
          <p:cNvPr id="16393" name="Picture 9" descr="au134leaf-rolling spid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37688" y="4566720"/>
            <a:ext cx="2288344" cy="2288344"/>
          </a:xfrm>
          <a:prstGeom prst="rect">
            <a:avLst/>
          </a:prstGeom>
          <a:noFill/>
          <a:extLst>
            <a:ext uri="{909E8E84-426E-40DD-AFC4-6F175D3DCCD1}">
              <a14:hiddenFill xmlns:a14="http://schemas.microsoft.com/office/drawing/2010/main">
                <a:solidFill>
                  <a:srgbClr val="FFFFFF"/>
                </a:solidFill>
              </a14:hiddenFill>
            </a:ext>
          </a:extLst>
        </p:spPr>
      </p:pic>
      <p:pic>
        <p:nvPicPr>
          <p:cNvPr id="16397" name="Picture 13" descr="slug and milli3"/>
          <p:cNvPicPr>
            <a:picLocks noChangeAspect="1" noChangeArrowheads="1"/>
          </p:cNvPicPr>
          <p:nvPr/>
        </p:nvPicPr>
        <p:blipFill rotWithShape="1">
          <a:blip r:embed="rId6">
            <a:lum bright="12000" contrast="12000"/>
            <a:extLst>
              <a:ext uri="{28A0092B-C50C-407E-A947-70E740481C1C}">
                <a14:useLocalDpi xmlns:a14="http://schemas.microsoft.com/office/drawing/2010/main" val="0"/>
              </a:ext>
            </a:extLst>
          </a:blip>
          <a:srcRect l="35028" t="72165" r="44330" b="5154"/>
          <a:stretch/>
        </p:blipFill>
        <p:spPr bwMode="auto">
          <a:xfrm>
            <a:off x="-11148" y="4579412"/>
            <a:ext cx="2768389" cy="2281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785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445770" y="1459230"/>
            <a:ext cx="8393430" cy="506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spcBef>
                <a:spcPts val="600"/>
              </a:spcBef>
              <a:buSzPct val="120000"/>
              <a:buFont typeface="Arial" pitchFamily="34" charset="0"/>
              <a:buChar char="•"/>
            </a:pPr>
            <a:r>
              <a:rPr lang="en-US" sz="2800" b="0" dirty="0">
                <a:latin typeface="+mj-lt"/>
              </a:rPr>
              <a:t>Dung beetles bury approximately 1/2 ton of dung per acre each year on the savannas of West Africa</a:t>
            </a:r>
          </a:p>
          <a:p>
            <a:pPr marL="457200" indent="-457200">
              <a:spcBef>
                <a:spcPts val="600"/>
              </a:spcBef>
              <a:buSzPct val="120000"/>
              <a:buFont typeface="Arial" pitchFamily="34" charset="0"/>
              <a:buChar char="•"/>
            </a:pPr>
            <a:r>
              <a:rPr lang="en-US" sz="2800" b="0" dirty="0">
                <a:latin typeface="+mj-lt"/>
              </a:rPr>
              <a:t>A single honeybee may visit 1,000 blossoms each day. An estimated 250,000 wild flowering plant species depend on animal pollinators, most of which are insects.</a:t>
            </a:r>
          </a:p>
          <a:p>
            <a:pPr marL="457200" indent="-457200">
              <a:spcBef>
                <a:spcPts val="600"/>
              </a:spcBef>
              <a:buSzPct val="120000"/>
              <a:buFont typeface="Arial" pitchFamily="34" charset="0"/>
              <a:buChar char="•"/>
            </a:pPr>
            <a:r>
              <a:rPr lang="en-US" sz="2800" b="0" dirty="0">
                <a:latin typeface="+mj-lt"/>
              </a:rPr>
              <a:t>An average hummingbird may eat 10-15 insects per day. </a:t>
            </a:r>
          </a:p>
          <a:p>
            <a:pPr marL="457200" indent="-457200">
              <a:spcBef>
                <a:spcPts val="600"/>
              </a:spcBef>
              <a:buSzPct val="120000"/>
              <a:buFont typeface="Arial" pitchFamily="34" charset="0"/>
              <a:buChar char="•"/>
            </a:pPr>
            <a:r>
              <a:rPr lang="en-US" sz="2800" b="0" dirty="0">
                <a:latin typeface="+mj-lt"/>
              </a:rPr>
              <a:t>An adult dragonfly can eat up to 300 insects per day, mainly mosquitoes</a:t>
            </a:r>
          </a:p>
        </p:txBody>
      </p:sp>
      <p:sp>
        <p:nvSpPr>
          <p:cNvPr id="5" name="Rectangle 2"/>
          <p:cNvSpPr>
            <a:spLocks noGrp="1" noChangeArrowheads="1"/>
          </p:cNvSpPr>
          <p:nvPr>
            <p:ph type="title"/>
          </p:nvPr>
        </p:nvSpPr>
        <p:spPr>
          <a:xfrm>
            <a:off x="216217" y="234528"/>
            <a:ext cx="7807325" cy="509058"/>
          </a:xfrm>
        </p:spPr>
        <p:txBody>
          <a:bodyPr/>
          <a:lstStyle/>
          <a:p>
            <a:pPr>
              <a:lnSpc>
                <a:spcPct val="70000"/>
              </a:lnSpc>
            </a:pPr>
            <a:r>
              <a:rPr lang="en-US" sz="2400" dirty="0"/>
              <a:t>Roles of Arthropods in </a:t>
            </a:r>
            <a:r>
              <a:rPr lang="en-US" sz="2400" dirty="0" smtClean="0"/>
              <a:t>Ecosystems: Fun Facts</a:t>
            </a:r>
            <a:endParaRPr lang="en-US" sz="2400" dirty="0"/>
          </a:p>
        </p:txBody>
      </p:sp>
    </p:spTree>
    <p:extLst>
      <p:ext uri="{BB962C8B-B14F-4D97-AF65-F5344CB8AC3E}">
        <p14:creationId xmlns:p14="http://schemas.microsoft.com/office/powerpoint/2010/main" val="427697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4300" y="205740"/>
            <a:ext cx="9144000" cy="571500"/>
          </a:xfrm>
        </p:spPr>
        <p:txBody>
          <a:bodyPr/>
          <a:lstStyle/>
          <a:p>
            <a:pPr>
              <a:lnSpc>
                <a:spcPct val="90000"/>
              </a:lnSpc>
            </a:pPr>
            <a:r>
              <a:rPr lang="en-US" sz="2800" dirty="0"/>
              <a:t>Bugs </a:t>
            </a:r>
            <a:r>
              <a:rPr lang="en-US" sz="2800" dirty="0" smtClean="0"/>
              <a:t>Rule! Threats </a:t>
            </a:r>
            <a:r>
              <a:rPr lang="en-US" sz="2800" dirty="0"/>
              <a:t>to humans</a:t>
            </a:r>
          </a:p>
        </p:txBody>
      </p:sp>
      <p:sp>
        <p:nvSpPr>
          <p:cNvPr id="17411" name="Rectangle 3"/>
          <p:cNvSpPr>
            <a:spLocks noChangeArrowheads="1"/>
          </p:cNvSpPr>
          <p:nvPr/>
        </p:nvSpPr>
        <p:spPr bwMode="auto">
          <a:xfrm>
            <a:off x="388620" y="1205567"/>
            <a:ext cx="8374380"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00050" indent="-400050">
              <a:spcBef>
                <a:spcPts val="600"/>
              </a:spcBef>
              <a:buSzPct val="120000"/>
              <a:buFontTx/>
              <a:buChar char="•"/>
            </a:pPr>
            <a:r>
              <a:rPr lang="en-US" sz="2800" b="0" dirty="0">
                <a:latin typeface="+mj-lt"/>
              </a:rPr>
              <a:t>Damage to agriculture, forest resources</a:t>
            </a:r>
          </a:p>
          <a:p>
            <a:pPr marL="400050" indent="-400050">
              <a:spcBef>
                <a:spcPts val="600"/>
              </a:spcBef>
              <a:buSzPct val="120000"/>
              <a:buFontTx/>
              <a:buChar char="•"/>
            </a:pPr>
            <a:r>
              <a:rPr lang="en-US" sz="2800" b="0" dirty="0">
                <a:latin typeface="+mj-lt"/>
              </a:rPr>
              <a:t>Damage to structures, products</a:t>
            </a:r>
          </a:p>
          <a:p>
            <a:pPr marL="400050" indent="-400050">
              <a:spcBef>
                <a:spcPts val="600"/>
              </a:spcBef>
              <a:buSzPct val="120000"/>
              <a:buFontTx/>
              <a:buChar char="•"/>
            </a:pPr>
            <a:r>
              <a:rPr lang="en-US" sz="2800" b="0" dirty="0">
                <a:latin typeface="+mj-lt"/>
              </a:rPr>
              <a:t>Disease vectors (humans, domestic animals)</a:t>
            </a:r>
          </a:p>
          <a:p>
            <a:pPr marL="400050" indent="-400050">
              <a:spcBef>
                <a:spcPts val="600"/>
              </a:spcBef>
              <a:buSzPct val="120000"/>
              <a:buFontTx/>
              <a:buChar char="•"/>
            </a:pPr>
            <a:r>
              <a:rPr lang="en-US" sz="2800" b="0" dirty="0">
                <a:latin typeface="+mj-lt"/>
              </a:rPr>
              <a:t>Injury (painful or poisonous bites)</a:t>
            </a:r>
          </a:p>
          <a:p>
            <a:pPr marL="400050" indent="-400050">
              <a:spcBef>
                <a:spcPts val="600"/>
              </a:spcBef>
              <a:buSzPct val="120000"/>
              <a:buFontTx/>
              <a:buChar char="•"/>
            </a:pPr>
            <a:r>
              <a:rPr lang="en-US" sz="2800" b="0" dirty="0">
                <a:latin typeface="+mj-lt"/>
              </a:rPr>
              <a:t>Only 1% of all known insect species have a negative effect on humans</a:t>
            </a:r>
          </a:p>
        </p:txBody>
      </p:sp>
      <p:pic>
        <p:nvPicPr>
          <p:cNvPr id="17412" name="Picture 4" descr="termite2"/>
          <p:cNvPicPr>
            <a:picLocks noChangeAspect="1" noChangeArrowheads="1"/>
          </p:cNvPicPr>
          <p:nvPr/>
        </p:nvPicPr>
        <p:blipFill>
          <a:blip r:embed="rId3" cstate="email">
            <a:lum bright="12000" contrast="12000"/>
            <a:extLst>
              <a:ext uri="{28A0092B-C50C-407E-A947-70E740481C1C}">
                <a14:useLocalDpi xmlns:a14="http://schemas.microsoft.com/office/drawing/2010/main"/>
              </a:ext>
            </a:extLst>
          </a:blip>
          <a:srcRect/>
          <a:stretch>
            <a:fillRect/>
          </a:stretch>
        </p:blipFill>
        <p:spPr bwMode="auto">
          <a:xfrm>
            <a:off x="6777990" y="4191000"/>
            <a:ext cx="2206625"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desert centipede"/>
          <p:cNvPicPr>
            <a:picLocks noChangeAspect="1" noChangeArrowheads="1"/>
          </p:cNvPicPr>
          <p:nvPr/>
        </p:nvPicPr>
        <p:blipFill>
          <a:blip r:embed="rId4" cstate="email">
            <a:lum bright="6000" contrast="12000"/>
            <a:extLst>
              <a:ext uri="{28A0092B-C50C-407E-A947-70E740481C1C}">
                <a14:useLocalDpi xmlns:a14="http://schemas.microsoft.com/office/drawing/2010/main"/>
              </a:ext>
            </a:extLst>
          </a:blip>
          <a:srcRect/>
          <a:stretch>
            <a:fillRect/>
          </a:stretch>
        </p:blipFill>
        <p:spPr bwMode="auto">
          <a:xfrm>
            <a:off x="3817620" y="4198622"/>
            <a:ext cx="2834639" cy="2642234"/>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7" descr="beetle tunnels"/>
          <p:cNvPicPr>
            <a:picLocks noChangeAspect="1" noChangeArrowheads="1"/>
          </p:cNvPicPr>
          <p:nvPr/>
        </p:nvPicPr>
        <p:blipFill>
          <a:blip r:embed="rId5" cstate="email">
            <a:lum bright="30000" contrast="54000"/>
            <a:extLst>
              <a:ext uri="{28A0092B-C50C-407E-A947-70E740481C1C}">
                <a14:useLocalDpi xmlns:a14="http://schemas.microsoft.com/office/drawing/2010/main"/>
              </a:ext>
            </a:extLst>
          </a:blip>
          <a:srcRect/>
          <a:stretch>
            <a:fillRect/>
          </a:stretch>
        </p:blipFill>
        <p:spPr bwMode="auto">
          <a:xfrm>
            <a:off x="175259" y="4216063"/>
            <a:ext cx="3522583" cy="264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602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48590" y="186690"/>
            <a:ext cx="8995410" cy="579120"/>
          </a:xfrm>
        </p:spPr>
        <p:txBody>
          <a:bodyPr/>
          <a:lstStyle/>
          <a:p>
            <a:pPr algn="l"/>
            <a:r>
              <a:rPr lang="en-US" sz="2800" dirty="0"/>
              <a:t>Cultural </a:t>
            </a:r>
            <a:r>
              <a:rPr lang="en-US" sz="2800" dirty="0" smtClean="0"/>
              <a:t>Entomology: Insects </a:t>
            </a:r>
            <a:r>
              <a:rPr lang="en-US" sz="2800" dirty="0"/>
              <a:t>in human culture</a:t>
            </a:r>
          </a:p>
        </p:txBody>
      </p:sp>
      <p:sp>
        <p:nvSpPr>
          <p:cNvPr id="31749" name="Rectangle 5"/>
          <p:cNvSpPr>
            <a:spLocks noChangeArrowheads="1"/>
          </p:cNvSpPr>
          <p:nvPr/>
        </p:nvSpPr>
        <p:spPr bwMode="auto">
          <a:xfrm>
            <a:off x="148591" y="1384905"/>
            <a:ext cx="6377939" cy="512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Aft>
                <a:spcPts val="600"/>
              </a:spcAft>
              <a:buClr>
                <a:srgbClr val="FFCC66"/>
              </a:buClr>
              <a:buSzPct val="120000"/>
            </a:pPr>
            <a:r>
              <a:rPr lang="en-US" sz="2600" b="0" dirty="0">
                <a:latin typeface="+mj-lt"/>
              </a:rPr>
              <a:t>Scarab (dung) beetles in Egyptian culture:</a:t>
            </a:r>
          </a:p>
          <a:p>
            <a:pPr marL="628650" indent="-457200">
              <a:spcAft>
                <a:spcPts val="600"/>
              </a:spcAft>
              <a:buFont typeface="Arial" pitchFamily="34" charset="0"/>
              <a:buChar char="•"/>
            </a:pPr>
            <a:r>
              <a:rPr lang="en-US" sz="2600" b="0" dirty="0">
                <a:latin typeface="+mj-lt"/>
              </a:rPr>
              <a:t>scarab rolling a dung ball invokes the movement of sun across sky = “buried” at night and rises from the earth in the morning</a:t>
            </a:r>
          </a:p>
          <a:p>
            <a:pPr marL="628650" indent="-457200">
              <a:spcAft>
                <a:spcPts val="600"/>
              </a:spcAft>
              <a:buFont typeface="Arial" pitchFamily="34" charset="0"/>
              <a:buChar char="•"/>
            </a:pPr>
            <a:r>
              <a:rPr lang="en-US" sz="2600" b="0" dirty="0">
                <a:latin typeface="+mj-lt"/>
              </a:rPr>
              <a:t>scarabs bury dung balls (equated with eggs); larvae pupate and new adults emerge</a:t>
            </a:r>
          </a:p>
          <a:p>
            <a:pPr marL="628650" indent="-457200">
              <a:spcAft>
                <a:spcPts val="600"/>
              </a:spcAft>
              <a:buFont typeface="Arial" pitchFamily="34" charset="0"/>
              <a:buChar char="•"/>
            </a:pPr>
            <a:r>
              <a:rPr lang="en-US" sz="2600" b="0" dirty="0">
                <a:latin typeface="+mj-lt"/>
              </a:rPr>
              <a:t>pupa were inspiration for </a:t>
            </a:r>
            <a:r>
              <a:rPr lang="en-US" sz="2600" b="0" dirty="0" smtClean="0">
                <a:latin typeface="+mj-lt"/>
              </a:rPr>
              <a:t>mummies </a:t>
            </a:r>
            <a:r>
              <a:rPr lang="en-US" sz="2600" b="0" dirty="0">
                <a:latin typeface="+mj-lt"/>
              </a:rPr>
              <a:t>- if the sun and </a:t>
            </a:r>
            <a:r>
              <a:rPr lang="en-US" sz="2600" b="0" dirty="0" smtClean="0">
                <a:latin typeface="+mj-lt"/>
              </a:rPr>
              <a:t>beetles </a:t>
            </a:r>
            <a:r>
              <a:rPr lang="en-US" sz="2600" b="0" dirty="0">
                <a:latin typeface="+mj-lt"/>
              </a:rPr>
              <a:t>can be buried and then resurrected, why not people?</a:t>
            </a:r>
          </a:p>
        </p:txBody>
      </p:sp>
      <p:pic>
        <p:nvPicPr>
          <p:cNvPr id="31750" name="Picture 6" descr="au181dung beetle"/>
          <p:cNvPicPr>
            <a:picLocks noChangeAspect="1" noChangeArrowheads="1"/>
          </p:cNvPicPr>
          <p:nvPr/>
        </p:nvPicPr>
        <p:blipFill>
          <a:blip r:embed="rId3" cstate="email">
            <a:lum bright="18000" contrast="12000"/>
            <a:extLst>
              <a:ext uri="{28A0092B-C50C-407E-A947-70E740481C1C}">
                <a14:useLocalDpi xmlns:a14="http://schemas.microsoft.com/office/drawing/2010/main"/>
              </a:ext>
            </a:extLst>
          </a:blip>
          <a:srcRect/>
          <a:stretch>
            <a:fillRect/>
          </a:stretch>
        </p:blipFill>
        <p:spPr bwMode="auto">
          <a:xfrm>
            <a:off x="6526530" y="1874624"/>
            <a:ext cx="2455545" cy="1726143"/>
          </a:xfrm>
          <a:prstGeom prst="rect">
            <a:avLst/>
          </a:prstGeom>
          <a:noFill/>
          <a:extLst>
            <a:ext uri="{909E8E84-426E-40DD-AFC4-6F175D3DCCD1}">
              <a14:hiddenFill xmlns:a14="http://schemas.microsoft.com/office/drawing/2010/main">
                <a:solidFill>
                  <a:srgbClr val="FFFFFF"/>
                </a:solidFill>
              </a14:hiddenFill>
            </a:ext>
          </a:extLst>
        </p:spPr>
      </p:pic>
      <p:pic>
        <p:nvPicPr>
          <p:cNvPr id="31753" name="Picture 9" descr="mealworm pupa2"/>
          <p:cNvPicPr>
            <a:picLocks noChangeAspect="1" noChangeArrowheads="1"/>
          </p:cNvPicPr>
          <p:nvPr/>
        </p:nvPicPr>
        <p:blipFill>
          <a:blip r:embed="rId4" cstate="email">
            <a:lum bright="12000" contrast="30000"/>
            <a:extLst>
              <a:ext uri="{28A0092B-C50C-407E-A947-70E740481C1C}">
                <a14:useLocalDpi xmlns:a14="http://schemas.microsoft.com/office/drawing/2010/main"/>
              </a:ext>
            </a:extLst>
          </a:blip>
          <a:srcRect/>
          <a:stretch>
            <a:fillRect/>
          </a:stretch>
        </p:blipFill>
        <p:spPr bwMode="auto">
          <a:xfrm>
            <a:off x="6675120" y="3805801"/>
            <a:ext cx="2146303" cy="2857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601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77190" y="285750"/>
            <a:ext cx="8766810" cy="495300"/>
          </a:xfrm>
        </p:spPr>
        <p:txBody>
          <a:bodyPr/>
          <a:lstStyle/>
          <a:p>
            <a:r>
              <a:rPr lang="en-US" sz="2800" dirty="0"/>
              <a:t>Appreciation and Conservation</a:t>
            </a:r>
          </a:p>
        </p:txBody>
      </p:sp>
      <p:pic>
        <p:nvPicPr>
          <p:cNvPr id="28678" name="Picture 6" descr="BC8-00 ramsey tanner alex rache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716338"/>
            <a:ext cx="4191000" cy="3141662"/>
          </a:xfrm>
          <a:prstGeom prst="rect">
            <a:avLst/>
          </a:prstGeom>
          <a:noFill/>
          <a:extLst>
            <a:ext uri="{909E8E84-426E-40DD-AFC4-6F175D3DCCD1}">
              <a14:hiddenFill xmlns:a14="http://schemas.microsoft.com/office/drawing/2010/main">
                <a:solidFill>
                  <a:srgbClr val="FFFFFF"/>
                </a:solidFill>
              </a14:hiddenFill>
            </a:ext>
          </a:extLst>
        </p:spPr>
      </p:pic>
      <p:sp>
        <p:nvSpPr>
          <p:cNvPr id="28682" name="Rectangle 10"/>
          <p:cNvSpPr>
            <a:spLocks noChangeArrowheads="1"/>
          </p:cNvSpPr>
          <p:nvPr/>
        </p:nvSpPr>
        <p:spPr bwMode="auto">
          <a:xfrm>
            <a:off x="613410" y="1317753"/>
            <a:ext cx="8001000" cy="229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00050" indent="-400050">
              <a:lnSpc>
                <a:spcPct val="110000"/>
              </a:lnSpc>
              <a:buClr>
                <a:srgbClr val="FFCC66"/>
              </a:buClr>
              <a:buFont typeface="Monotype Sorts" pitchFamily="2" charset="2"/>
              <a:buNone/>
            </a:pPr>
            <a:r>
              <a:rPr lang="en-US" sz="2600" b="0" dirty="0">
                <a:latin typeface="+mj-lt"/>
              </a:rPr>
              <a:t>“Conservation of wildlife, especially invertebrates, will necessitate a far greater understanding of why we react with hostile and negative feelings toward various creatures, particularly insects and </a:t>
            </a:r>
            <a:r>
              <a:rPr lang="en-US" sz="2600" b="0" dirty="0" smtClean="0">
                <a:latin typeface="+mj-lt"/>
              </a:rPr>
              <a:t>spiders…</a:t>
            </a:r>
            <a:endParaRPr lang="en-US" sz="2600" b="0" dirty="0">
              <a:latin typeface="+mj-lt"/>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91000" y="3439222"/>
            <a:ext cx="4953000" cy="3418778"/>
          </a:xfrm>
          <a:prstGeom prst="rect">
            <a:avLst/>
          </a:prstGeom>
        </p:spPr>
      </p:pic>
    </p:spTree>
    <p:extLst>
      <p:ext uri="{BB962C8B-B14F-4D97-AF65-F5344CB8AC3E}">
        <p14:creationId xmlns:p14="http://schemas.microsoft.com/office/powerpoint/2010/main" val="2194154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484" y="214236"/>
            <a:ext cx="7807325" cy="484187"/>
          </a:xfrm>
        </p:spPr>
        <p:txBody>
          <a:bodyPr/>
          <a:lstStyle/>
          <a:p>
            <a:pPr eaLnBrk="1" hangingPunct="1"/>
            <a:r>
              <a:rPr lang="da-DK" dirty="0" smtClean="0"/>
              <a:t>Arthropods: Insects and their relatives</a:t>
            </a:r>
            <a:endParaRPr lang="en-US" dirty="0" smtClean="0"/>
          </a:p>
        </p:txBody>
      </p:sp>
      <p:sp>
        <p:nvSpPr>
          <p:cNvPr id="19459" name="Content Placeholder 2"/>
          <p:cNvSpPr>
            <a:spLocks noGrp="1"/>
          </p:cNvSpPr>
          <p:nvPr>
            <p:ph type="body" idx="1"/>
          </p:nvPr>
        </p:nvSpPr>
        <p:spPr>
          <a:xfrm>
            <a:off x="267629" y="1260089"/>
            <a:ext cx="8307659" cy="5419492"/>
          </a:xfrm>
        </p:spPr>
        <p:txBody>
          <a:bodyPr/>
          <a:lstStyle/>
          <a:p>
            <a:pPr marL="514350" indent="-457200">
              <a:spcBef>
                <a:spcPts val="300"/>
              </a:spcBef>
            </a:pPr>
            <a:r>
              <a:rPr lang="en-US" dirty="0"/>
              <a:t>Characteristics of the phylum </a:t>
            </a:r>
            <a:r>
              <a:rPr lang="en-US" dirty="0" err="1"/>
              <a:t>Arthropoda</a:t>
            </a:r>
            <a:endParaRPr lang="en-US" dirty="0"/>
          </a:p>
          <a:p>
            <a:pPr marL="514350" indent="-457200">
              <a:spcBef>
                <a:spcPts val="300"/>
              </a:spcBef>
            </a:pPr>
            <a:r>
              <a:rPr lang="en-US" dirty="0"/>
              <a:t>Five major classes</a:t>
            </a:r>
          </a:p>
          <a:p>
            <a:pPr marL="1314450" lvl="2" indent="-457200">
              <a:spcBef>
                <a:spcPts val="300"/>
              </a:spcBef>
              <a:buFont typeface="+mj-lt"/>
              <a:buAutoNum type="arabicPeriod"/>
            </a:pPr>
            <a:r>
              <a:rPr lang="en-US" sz="2600" dirty="0" err="1" smtClean="0"/>
              <a:t>Crustacea</a:t>
            </a:r>
            <a:endParaRPr lang="en-US" sz="2600" dirty="0" smtClean="0"/>
          </a:p>
          <a:p>
            <a:pPr marL="1314450" lvl="2" indent="-457200">
              <a:spcBef>
                <a:spcPts val="300"/>
              </a:spcBef>
              <a:buFont typeface="+mj-lt"/>
              <a:buAutoNum type="arabicPeriod"/>
            </a:pPr>
            <a:r>
              <a:rPr lang="en-US" sz="2600" dirty="0" err="1" smtClean="0"/>
              <a:t>Arachnida</a:t>
            </a:r>
            <a:endParaRPr lang="en-US" sz="2600" dirty="0" smtClean="0"/>
          </a:p>
          <a:p>
            <a:pPr marL="1314450" lvl="2" indent="-457200">
              <a:spcBef>
                <a:spcPts val="300"/>
              </a:spcBef>
              <a:buFont typeface="+mj-lt"/>
              <a:buAutoNum type="arabicPeriod"/>
            </a:pPr>
            <a:r>
              <a:rPr lang="en-US" sz="2600" dirty="0" err="1" smtClean="0"/>
              <a:t>Chilopoda</a:t>
            </a:r>
            <a:endParaRPr lang="en-US" sz="2600" dirty="0" smtClean="0"/>
          </a:p>
          <a:p>
            <a:pPr marL="1314450" lvl="2" indent="-457200">
              <a:spcBef>
                <a:spcPts val="300"/>
              </a:spcBef>
              <a:buFont typeface="+mj-lt"/>
              <a:buAutoNum type="arabicPeriod"/>
            </a:pPr>
            <a:r>
              <a:rPr lang="en-US" sz="2600" dirty="0" err="1" smtClean="0"/>
              <a:t>Diplopoda</a:t>
            </a:r>
            <a:endParaRPr lang="en-US" sz="2600" dirty="0" smtClean="0"/>
          </a:p>
          <a:p>
            <a:pPr marL="1314450" lvl="2" indent="-457200">
              <a:spcBef>
                <a:spcPts val="300"/>
              </a:spcBef>
              <a:buFont typeface="+mj-lt"/>
              <a:buAutoNum type="arabicPeriod"/>
            </a:pPr>
            <a:r>
              <a:rPr lang="en-US" sz="2600" dirty="0" err="1" smtClean="0"/>
              <a:t>Insecta</a:t>
            </a:r>
            <a:endParaRPr lang="en-US" sz="2600" dirty="0" smtClean="0"/>
          </a:p>
          <a:p>
            <a:pPr marL="514350" indent="-457200">
              <a:spcBef>
                <a:spcPts val="300"/>
              </a:spcBef>
            </a:pPr>
            <a:r>
              <a:rPr lang="en-US" dirty="0" smtClean="0"/>
              <a:t>Anatomy and development</a:t>
            </a:r>
          </a:p>
          <a:p>
            <a:pPr marL="514350" indent="-457200">
              <a:spcBef>
                <a:spcPts val="300"/>
              </a:spcBef>
            </a:pPr>
            <a:r>
              <a:rPr lang="en-US" dirty="0" smtClean="0"/>
              <a:t>Arthropod diversity</a:t>
            </a:r>
          </a:p>
          <a:p>
            <a:pPr marL="514350" indent="-457200">
              <a:spcBef>
                <a:spcPts val="300"/>
              </a:spcBef>
            </a:pPr>
            <a:r>
              <a:rPr lang="en-US" dirty="0" smtClean="0"/>
              <a:t>Roles in ecosystems and benefits for humans</a:t>
            </a:r>
          </a:p>
          <a:p>
            <a:pPr marL="514350" indent="-457200">
              <a:spcBef>
                <a:spcPts val="300"/>
              </a:spcBef>
            </a:pPr>
            <a:r>
              <a:rPr lang="en-US" dirty="0" smtClean="0"/>
              <a:t>Bugs rule! </a:t>
            </a:r>
          </a:p>
          <a:p>
            <a:pPr algn="ctr">
              <a:spcBef>
                <a:spcPts val="300"/>
              </a:spcBef>
              <a:buFont typeface="Arial" charset="0"/>
              <a:buNone/>
            </a:pPr>
            <a:endParaRPr lang="en-US" dirty="0" smtClean="0"/>
          </a:p>
          <a:p>
            <a:pPr algn="ctr">
              <a:spcBef>
                <a:spcPts val="300"/>
              </a:spcBef>
              <a:buFont typeface="Arial" charset="0"/>
              <a:buNone/>
            </a:pPr>
            <a:endParaRPr lang="en-US" dirty="0" smtClean="0"/>
          </a:p>
          <a:p>
            <a:pPr>
              <a:spcBef>
                <a:spcPts val="300"/>
              </a:spcBef>
            </a:pPr>
            <a:endParaRPr lang="en-US" dirty="0" smtClean="0"/>
          </a:p>
        </p:txBody>
      </p:sp>
      <p:pic>
        <p:nvPicPr>
          <p:cNvPr id="522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3309" y="1895707"/>
            <a:ext cx="2897161" cy="2754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533400" y="1306830"/>
            <a:ext cx="8153400" cy="273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00050" indent="-400050">
              <a:lnSpc>
                <a:spcPct val="110000"/>
              </a:lnSpc>
              <a:buClr>
                <a:srgbClr val="FFCC66"/>
              </a:buClr>
              <a:buFont typeface="Monotype Sorts" pitchFamily="2" charset="2"/>
              <a:buNone/>
            </a:pPr>
            <a:r>
              <a:rPr lang="en-US" sz="2600" b="0" dirty="0" smtClean="0">
                <a:latin typeface="+mj-lt"/>
              </a:rPr>
              <a:t>…</a:t>
            </a:r>
            <a:r>
              <a:rPr lang="en-US" sz="2600" b="0" dirty="0">
                <a:latin typeface="+mj-lt"/>
              </a:rPr>
              <a:t>more than 90% of the planet’s currently estimated 30 million animal species are invertebrates, mainly arthropods. Despite the possible catastrophic extinction of invertebrate species, the general public and most policymakers appear unaware of how such a loss may affect human well-being.”</a:t>
            </a:r>
          </a:p>
        </p:txBody>
      </p:sp>
      <p:pic>
        <p:nvPicPr>
          <p:cNvPr id="32776" name="Picture 8" descr="BC8-00 ramsey tanner alex rachel"/>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l="54546" t="31563" r="21819" b="45477"/>
          <a:stretch>
            <a:fillRect/>
          </a:stretch>
        </p:blipFill>
        <p:spPr bwMode="auto">
          <a:xfrm>
            <a:off x="5166360" y="4029575"/>
            <a:ext cx="3680460" cy="2679835"/>
          </a:xfrm>
          <a:prstGeom prst="rect">
            <a:avLst/>
          </a:prstGeom>
          <a:noFill/>
          <a:extLst>
            <a:ext uri="{909E8E84-426E-40DD-AFC4-6F175D3DCCD1}">
              <a14:hiddenFill xmlns:a14="http://schemas.microsoft.com/office/drawing/2010/main">
                <a:solidFill>
                  <a:srgbClr val="FFFFFF"/>
                </a:solidFill>
              </a14:hiddenFill>
            </a:ext>
          </a:extLst>
        </p:spPr>
      </p:pic>
      <p:sp>
        <p:nvSpPr>
          <p:cNvPr id="32777" name="Text Box 9"/>
          <p:cNvSpPr txBox="1">
            <a:spLocks noChangeArrowheads="1"/>
          </p:cNvSpPr>
          <p:nvPr/>
        </p:nvSpPr>
        <p:spPr bwMode="auto">
          <a:xfrm>
            <a:off x="2522220" y="4085785"/>
            <a:ext cx="240411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0000"/>
              </a:lnSpc>
              <a:buClr>
                <a:srgbClr val="FFCC66"/>
              </a:buClr>
              <a:buFont typeface="Insectile" pitchFamily="2" charset="2"/>
              <a:buNone/>
            </a:pPr>
            <a:r>
              <a:rPr lang="en-US" sz="2000" b="0" dirty="0">
                <a:latin typeface="+mj-lt"/>
              </a:rPr>
              <a:t>Dr. Steve </a:t>
            </a:r>
            <a:r>
              <a:rPr lang="en-US" sz="2000" b="0" dirty="0" err="1">
                <a:latin typeface="+mj-lt"/>
              </a:rPr>
              <a:t>Kellert</a:t>
            </a:r>
            <a:r>
              <a:rPr lang="en-US" sz="2000" b="0" dirty="0">
                <a:latin typeface="+mj-lt"/>
              </a:rPr>
              <a:t>, Yale University, School of Forestry and Environmental Studies</a:t>
            </a:r>
          </a:p>
        </p:txBody>
      </p:sp>
      <p:sp>
        <p:nvSpPr>
          <p:cNvPr id="7" name="Rectangle 2"/>
          <p:cNvSpPr>
            <a:spLocks noGrp="1" noChangeArrowheads="1"/>
          </p:cNvSpPr>
          <p:nvPr>
            <p:ph type="title"/>
          </p:nvPr>
        </p:nvSpPr>
        <p:spPr/>
        <p:txBody>
          <a:bodyPr/>
          <a:lstStyle/>
          <a:p>
            <a:r>
              <a:rPr lang="en-US" sz="2800" dirty="0"/>
              <a:t>Appreciation and Conservation</a:t>
            </a:r>
          </a:p>
        </p:txBody>
      </p:sp>
    </p:spTree>
    <p:extLst>
      <p:ext uri="{BB962C8B-B14F-4D97-AF65-F5344CB8AC3E}">
        <p14:creationId xmlns:p14="http://schemas.microsoft.com/office/powerpoint/2010/main" val="26771197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8"/>
          <p:cNvSpPr txBox="1">
            <a:spLocks/>
          </p:cNvSpPr>
          <p:nvPr/>
        </p:nvSpPr>
        <p:spPr bwMode="auto">
          <a:xfrm>
            <a:off x="684213" y="1108710"/>
            <a:ext cx="7705725" cy="508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spcBef>
                <a:spcPct val="20000"/>
              </a:spcBef>
              <a:buFont typeface="Arial" charset="0"/>
              <a:buNone/>
            </a:pPr>
            <a:r>
              <a:rPr lang="en-US" sz="3600" dirty="0"/>
              <a:t>Woodland Park Zoo </a:t>
            </a:r>
            <a:endParaRPr lang="en-US" sz="3600" dirty="0" smtClean="0"/>
          </a:p>
          <a:p>
            <a:pPr algn="ctr" eaLnBrk="1" hangingPunct="1">
              <a:spcBef>
                <a:spcPct val="20000"/>
              </a:spcBef>
              <a:buFont typeface="Arial" charset="0"/>
              <a:buNone/>
            </a:pPr>
            <a:r>
              <a:rPr lang="en-US" sz="3600" dirty="0" smtClean="0"/>
              <a:t>2001 / Revised 2013</a:t>
            </a:r>
            <a:endParaRPr lang="en-US" sz="3600" dirty="0"/>
          </a:p>
          <a:p>
            <a:pPr algn="ctr">
              <a:spcBef>
                <a:spcPct val="20000"/>
              </a:spcBef>
              <a:buFont typeface="Arial" charset="0"/>
              <a:buNone/>
            </a:pPr>
            <a:r>
              <a:rPr lang="en-US" sz="2400" dirty="0"/>
              <a:t>All photos by </a:t>
            </a:r>
          </a:p>
          <a:p>
            <a:pPr algn="ctr">
              <a:spcBef>
                <a:spcPct val="20000"/>
              </a:spcBef>
              <a:buFont typeface="Arial" charset="0"/>
              <a:buNone/>
            </a:pPr>
            <a:r>
              <a:rPr lang="en-US" sz="2400" dirty="0"/>
              <a:t>K. Remine/M. </a:t>
            </a:r>
            <a:r>
              <a:rPr lang="en-US" sz="2400" dirty="0" smtClean="0"/>
              <a:t>White </a:t>
            </a:r>
          </a:p>
          <a:p>
            <a:pPr algn="ctr">
              <a:spcBef>
                <a:spcPct val="20000"/>
              </a:spcBef>
              <a:buFont typeface="Arial" charset="0"/>
              <a:buNone/>
            </a:pPr>
            <a:r>
              <a:rPr lang="en-US" sz="2400" i="1" dirty="0" smtClean="0"/>
              <a:t>All </a:t>
            </a:r>
            <a:r>
              <a:rPr lang="en-US" sz="2400" i="1" dirty="0"/>
              <a:t>WPZ photos property of Woodland Park Zoo</a:t>
            </a:r>
            <a:r>
              <a:rPr lang="en-US" sz="2400" i="1"/>
              <a:t>. </a:t>
            </a:r>
            <a:endParaRPr lang="en-US" sz="2400" i="1" smtClean="0"/>
          </a:p>
          <a:p>
            <a:pPr algn="ctr">
              <a:spcBef>
                <a:spcPct val="20000"/>
              </a:spcBef>
              <a:buFont typeface="Arial" charset="0"/>
              <a:buNone/>
            </a:pPr>
            <a:r>
              <a:rPr lang="en-US" sz="2400" i="1" smtClean="0"/>
              <a:t>All </a:t>
            </a:r>
            <a:r>
              <a:rPr lang="en-US" sz="2400" i="1" dirty="0"/>
              <a:t>rights reserved.</a:t>
            </a:r>
          </a:p>
          <a:p>
            <a:pPr algn="ctr">
              <a:spcBef>
                <a:spcPct val="50000"/>
              </a:spcBef>
              <a:buClr>
                <a:srgbClr val="008000"/>
              </a:buClr>
              <a:buFont typeface="Arial" charset="0"/>
              <a:buNone/>
            </a:pPr>
            <a:endParaRPr lang="en-US" sz="2400" i="1" dirty="0"/>
          </a:p>
          <a:p>
            <a:pPr algn="ctr" eaLnBrk="1" hangingPunct="1">
              <a:spcBef>
                <a:spcPct val="20000"/>
              </a:spcBef>
              <a:buFont typeface="Arial" charset="0"/>
              <a:buNone/>
            </a:pPr>
            <a:r>
              <a:rPr lang="en-US" sz="3600" dirty="0"/>
              <a:t>www.zoo.org</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88925" y="148590"/>
            <a:ext cx="8855075" cy="720090"/>
          </a:xfrm>
        </p:spPr>
        <p:txBody>
          <a:bodyPr/>
          <a:lstStyle/>
          <a:p>
            <a:r>
              <a:rPr lang="en-US" sz="1800" dirty="0" smtClean="0"/>
              <a:t>All photos by K. Remine/M. White, Woodland Park Zoo</a:t>
            </a:r>
            <a:endParaRPr lang="en-US" dirty="0"/>
          </a:p>
        </p:txBody>
      </p:sp>
      <p:sp>
        <p:nvSpPr>
          <p:cNvPr id="34819" name="Text Box 3"/>
          <p:cNvSpPr txBox="1">
            <a:spLocks noChangeArrowheads="1"/>
          </p:cNvSpPr>
          <p:nvPr/>
        </p:nvSpPr>
        <p:spPr bwMode="auto">
          <a:xfrm>
            <a:off x="243205" y="1409700"/>
            <a:ext cx="8855075"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85850" indent="-1085850">
              <a:defRPr sz="2400">
                <a:solidFill>
                  <a:schemeClr val="tx1"/>
                </a:solidFill>
                <a:latin typeface="Times New Roman" pitchFamily="18" charset="0"/>
              </a:defRPr>
            </a:lvl1pPr>
            <a:lvl2pPr marL="1257300">
              <a:defRPr sz="2400">
                <a:solidFill>
                  <a:schemeClr val="tx1"/>
                </a:solidFill>
                <a:latin typeface="Times New Roman" pitchFamily="18" charset="0"/>
              </a:defRPr>
            </a:lvl2pPr>
            <a:lvl3pPr marL="1371600">
              <a:defRPr sz="2400">
                <a:solidFill>
                  <a:schemeClr val="tx1"/>
                </a:solidFill>
                <a:latin typeface="Times New Roman" pitchFamily="18" charset="0"/>
              </a:defRPr>
            </a:lvl3pPr>
            <a:lvl4pPr marL="1485900">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r>
              <a:rPr lang="en-US" sz="2000" b="0" dirty="0">
                <a:latin typeface="+mj-lt"/>
              </a:rPr>
              <a:t>Slide 2: </a:t>
            </a:r>
            <a:r>
              <a:rPr lang="en-US" sz="2000" b="0" dirty="0">
                <a:solidFill>
                  <a:srgbClr val="000000"/>
                </a:solidFill>
                <a:latin typeface="Arial" charset="0"/>
              </a:rPr>
              <a:t>flower beetle (WPZ</a:t>
            </a:r>
            <a:r>
              <a:rPr lang="en-US" sz="2000" b="0" dirty="0" smtClean="0">
                <a:solidFill>
                  <a:srgbClr val="000000"/>
                </a:solidFill>
                <a:latin typeface="Arial" charset="0"/>
              </a:rPr>
              <a:t>)</a:t>
            </a:r>
            <a:endParaRPr lang="en-US" sz="2000" b="0" dirty="0" smtClean="0">
              <a:latin typeface="+mj-lt"/>
            </a:endParaRPr>
          </a:p>
          <a:p>
            <a:r>
              <a:rPr lang="en-US" sz="2000" b="0" dirty="0" smtClean="0">
                <a:latin typeface="+mj-lt"/>
              </a:rPr>
              <a:t>Slide 3: banana </a:t>
            </a:r>
            <a:r>
              <a:rPr lang="en-US" sz="2000" b="0" dirty="0">
                <a:latin typeface="+mj-lt"/>
              </a:rPr>
              <a:t>slug and millipede (temperate forest, WA)</a:t>
            </a:r>
          </a:p>
          <a:p>
            <a:r>
              <a:rPr lang="en-US" sz="2000" b="0" dirty="0" smtClean="0">
                <a:latin typeface="+mj-lt"/>
              </a:rPr>
              <a:t>Slide 4: thatch ants (temperate forest, WA), New Guinea </a:t>
            </a:r>
            <a:r>
              <a:rPr lang="en-US" sz="2000" b="0" dirty="0" err="1" smtClean="0">
                <a:latin typeface="+mj-lt"/>
              </a:rPr>
              <a:t>walkingstick</a:t>
            </a:r>
            <a:r>
              <a:rPr lang="en-US" sz="2000" b="0" dirty="0" smtClean="0">
                <a:latin typeface="+mj-lt"/>
              </a:rPr>
              <a:t> (WPZ)</a:t>
            </a:r>
          </a:p>
          <a:p>
            <a:r>
              <a:rPr lang="en-US" sz="2000" b="0" dirty="0" smtClean="0">
                <a:latin typeface="+mj-lt"/>
              </a:rPr>
              <a:t>Slide 5: </a:t>
            </a:r>
            <a:r>
              <a:rPr lang="en-US" sz="2000" b="0" dirty="0">
                <a:latin typeface="+mj-lt"/>
              </a:rPr>
              <a:t>(l to r) - emperor scorpion (WPZ), mite (WPZ), Chilean rose tarantula (WPZ), Christmas spider (temperate forest, Australia)</a:t>
            </a:r>
          </a:p>
          <a:p>
            <a:r>
              <a:rPr lang="en-US" sz="2000" b="0" dirty="0">
                <a:latin typeface="+mj-lt"/>
              </a:rPr>
              <a:t>Slide </a:t>
            </a:r>
            <a:r>
              <a:rPr lang="en-US" sz="2000" b="0" dirty="0" smtClean="0">
                <a:latin typeface="+mj-lt"/>
              </a:rPr>
              <a:t>7: </a:t>
            </a:r>
            <a:r>
              <a:rPr lang="en-US" sz="2000" b="0" dirty="0" err="1">
                <a:latin typeface="+mj-lt"/>
              </a:rPr>
              <a:t>sowbug</a:t>
            </a:r>
            <a:r>
              <a:rPr lang="en-US" sz="2000" b="0" dirty="0">
                <a:latin typeface="+mj-lt"/>
              </a:rPr>
              <a:t> (WPZ), barnacles (beach, </a:t>
            </a:r>
            <a:r>
              <a:rPr lang="en-US" sz="2000" b="0" dirty="0" smtClean="0">
                <a:latin typeface="+mj-lt"/>
              </a:rPr>
              <a:t>south Puget Sound), </a:t>
            </a:r>
            <a:r>
              <a:rPr lang="en-US" sz="2000" b="0" dirty="0">
                <a:latin typeface="+mj-lt"/>
              </a:rPr>
              <a:t>crab (beach, southwest Australia)</a:t>
            </a:r>
          </a:p>
          <a:p>
            <a:r>
              <a:rPr lang="en-US" sz="2000" b="0" dirty="0">
                <a:latin typeface="+mj-lt"/>
              </a:rPr>
              <a:t>Slide </a:t>
            </a:r>
            <a:r>
              <a:rPr lang="en-US" sz="2000" b="0" dirty="0" smtClean="0">
                <a:latin typeface="+mj-lt"/>
              </a:rPr>
              <a:t>8: </a:t>
            </a:r>
            <a:r>
              <a:rPr lang="en-US" sz="2000" b="0" dirty="0">
                <a:latin typeface="+mj-lt"/>
              </a:rPr>
              <a:t>giant millipede (WPZ), millipede (temperate forest, WA)</a:t>
            </a:r>
          </a:p>
          <a:p>
            <a:r>
              <a:rPr lang="en-US" sz="2000" b="0" dirty="0">
                <a:latin typeface="+mj-lt"/>
              </a:rPr>
              <a:t>Slide </a:t>
            </a:r>
            <a:r>
              <a:rPr lang="en-US" sz="2000" b="0" dirty="0" smtClean="0">
                <a:latin typeface="+mj-lt"/>
              </a:rPr>
              <a:t>9: giant centipede (WPZ</a:t>
            </a:r>
            <a:r>
              <a:rPr lang="en-US" sz="2000" b="0" dirty="0">
                <a:latin typeface="+mj-lt"/>
              </a:rPr>
              <a:t>)</a:t>
            </a:r>
          </a:p>
          <a:p>
            <a:r>
              <a:rPr lang="en-US" sz="2000" b="0" dirty="0">
                <a:latin typeface="+mj-lt"/>
              </a:rPr>
              <a:t>Slide </a:t>
            </a:r>
            <a:r>
              <a:rPr lang="en-US" sz="2000" b="0" dirty="0" smtClean="0">
                <a:latin typeface="+mj-lt"/>
              </a:rPr>
              <a:t>10: </a:t>
            </a:r>
            <a:r>
              <a:rPr lang="en-US" sz="2000" b="0" dirty="0" err="1">
                <a:latin typeface="+mj-lt"/>
              </a:rPr>
              <a:t>syrphid</a:t>
            </a:r>
            <a:r>
              <a:rPr lang="en-US" sz="2000" b="0" dirty="0">
                <a:latin typeface="+mj-lt"/>
              </a:rPr>
              <a:t> fly (WPZ grounds), tiger beetle (Japan), crane fly (WPZ grounds), butterflies (WPZ), Peruvian </a:t>
            </a:r>
            <a:r>
              <a:rPr lang="en-US" sz="2000" b="0" dirty="0" err="1">
                <a:latin typeface="+mj-lt"/>
              </a:rPr>
              <a:t>firestick</a:t>
            </a:r>
            <a:r>
              <a:rPr lang="en-US" sz="2000" b="0" dirty="0">
                <a:latin typeface="+mj-lt"/>
              </a:rPr>
              <a:t> (WPZ)</a:t>
            </a:r>
          </a:p>
          <a:p>
            <a:pPr marL="1200150" indent="-1200150"/>
            <a:r>
              <a:rPr lang="en-US" sz="2000" b="0" dirty="0">
                <a:latin typeface="+mj-lt"/>
              </a:rPr>
              <a:t>Slide 11: honeybees (WPZ) and millipede (temperate forest, WA)</a:t>
            </a:r>
          </a:p>
          <a:p>
            <a:pPr marL="1200150" indent="-1200150"/>
            <a:r>
              <a:rPr lang="en-US" sz="2000" b="0" dirty="0" smtClean="0">
                <a:latin typeface="+mj-lt"/>
              </a:rPr>
              <a:t>Slide 13: spider (beach, southwest Australia), </a:t>
            </a:r>
            <a:r>
              <a:rPr lang="en-US" sz="2000" b="0" dirty="0" err="1" smtClean="0">
                <a:latin typeface="+mj-lt"/>
              </a:rPr>
              <a:t>carabid</a:t>
            </a:r>
            <a:r>
              <a:rPr lang="en-US" sz="2000" b="0" dirty="0" smtClean="0">
                <a:latin typeface="+mj-lt"/>
              </a:rPr>
              <a:t> beetle (temperate forest, WA), goliath walking stick (</a:t>
            </a:r>
            <a:r>
              <a:rPr lang="en-US" sz="2000" b="0" dirty="0" err="1" smtClean="0">
                <a:latin typeface="+mj-lt"/>
              </a:rPr>
              <a:t>Healesville</a:t>
            </a:r>
            <a:r>
              <a:rPr lang="en-US" sz="2000" b="0" dirty="0" smtClean="0">
                <a:latin typeface="+mj-lt"/>
              </a:rPr>
              <a:t> Sanctuary, Australia), velvet mite (temperate forest, WA), ant and aphids (shrub steppe, eastern WA</a:t>
            </a:r>
            <a:r>
              <a:rPr lang="en-US" sz="2000" b="0" dirty="0">
                <a:latin typeface="+mj-lt"/>
              </a:rPr>
              <a:t>), </a:t>
            </a:r>
            <a:r>
              <a:rPr lang="en-US" sz="2000" b="0" dirty="0" smtClean="0">
                <a:latin typeface="+mj-lt"/>
              </a:rPr>
              <a:t>former graphic </a:t>
            </a:r>
            <a:r>
              <a:rPr lang="en-US" sz="2000" b="0" dirty="0">
                <a:latin typeface="+mj-lt"/>
              </a:rPr>
              <a:t>from “Bug” </a:t>
            </a:r>
            <a:r>
              <a:rPr lang="en-US" sz="2000" b="0" dirty="0" smtClean="0">
                <a:latin typeface="+mj-lt"/>
              </a:rPr>
              <a:t>World (WPZ)</a:t>
            </a:r>
            <a:endParaRPr lang="en-US" sz="2000" b="0" dirty="0">
              <a:latin typeface="+mj-lt"/>
            </a:endParaRPr>
          </a:p>
        </p:txBody>
      </p:sp>
    </p:spTree>
    <p:extLst>
      <p:ext uri="{BB962C8B-B14F-4D97-AF65-F5344CB8AC3E}">
        <p14:creationId xmlns:p14="http://schemas.microsoft.com/office/powerpoint/2010/main" val="3559838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270192" y="1474470"/>
            <a:ext cx="80010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200150" indent="-1200150"/>
            <a:r>
              <a:rPr lang="en-US" sz="2000" b="0" dirty="0" smtClean="0"/>
              <a:t>Slide 14: </a:t>
            </a:r>
            <a:r>
              <a:rPr lang="en-US" sz="2000" b="0" dirty="0"/>
              <a:t>flower beetle (WPZ), giant water bug (WPZ), tiger beetle (Japan), darkling beetle (</a:t>
            </a:r>
            <a:r>
              <a:rPr lang="en-US" sz="2000" b="0" dirty="0" smtClean="0"/>
              <a:t>shrub steppe</a:t>
            </a:r>
            <a:r>
              <a:rPr lang="en-US" sz="2000" b="0" dirty="0"/>
              <a:t>, eastern WA)</a:t>
            </a:r>
          </a:p>
          <a:p>
            <a:pPr marL="1200150" indent="-1200150"/>
            <a:r>
              <a:rPr lang="en-US" sz="2000" b="0" dirty="0"/>
              <a:t>Slide </a:t>
            </a:r>
            <a:r>
              <a:rPr lang="en-US" sz="2000" b="0" dirty="0" smtClean="0"/>
              <a:t>15: </a:t>
            </a:r>
            <a:r>
              <a:rPr lang="en-US" sz="2000" b="0" dirty="0"/>
              <a:t>millipede (temperate forest, WA), bumblebee (temperate forest, WA), leaf-rolling spider (temperate forest, southeastern Australia), ladybug (WPZ grounds)</a:t>
            </a:r>
          </a:p>
          <a:p>
            <a:pPr marL="1200150" indent="-1200150"/>
            <a:r>
              <a:rPr lang="en-US" sz="2000" b="0" dirty="0" smtClean="0"/>
              <a:t>Slide 17: </a:t>
            </a:r>
            <a:r>
              <a:rPr lang="en-US" sz="2000" b="0" dirty="0"/>
              <a:t>beetle larvae tunnels (temperate forest, WA), </a:t>
            </a:r>
            <a:r>
              <a:rPr lang="en-US" sz="2000" b="0" dirty="0" smtClean="0"/>
              <a:t>giant centipede </a:t>
            </a:r>
            <a:r>
              <a:rPr lang="en-US" sz="2000" b="0" dirty="0"/>
              <a:t>(WPZ), </a:t>
            </a:r>
            <a:r>
              <a:rPr lang="en-US" sz="2000" b="0" dirty="0" err="1"/>
              <a:t>dampwood</a:t>
            </a:r>
            <a:r>
              <a:rPr lang="en-US" sz="2000" b="0" dirty="0"/>
              <a:t> termite (WPZ)</a:t>
            </a:r>
          </a:p>
          <a:p>
            <a:pPr marL="1200150" indent="-1200150"/>
            <a:r>
              <a:rPr lang="en-US" sz="2000" b="0" dirty="0"/>
              <a:t>Slide </a:t>
            </a:r>
            <a:r>
              <a:rPr lang="en-US" sz="2000" b="0" dirty="0" smtClean="0"/>
              <a:t>18: </a:t>
            </a:r>
            <a:r>
              <a:rPr lang="en-US" sz="2000" b="0" dirty="0"/>
              <a:t>dung beetle (Melbourne Zoo grounds, Australia), mealworm pupa (WPZ)</a:t>
            </a:r>
          </a:p>
          <a:p>
            <a:pPr marL="1200150" indent="-1200150"/>
            <a:r>
              <a:rPr lang="en-US" sz="2000" b="0" dirty="0"/>
              <a:t>Slide </a:t>
            </a:r>
            <a:r>
              <a:rPr lang="en-US" sz="2000" b="0" dirty="0" smtClean="0"/>
              <a:t>19: </a:t>
            </a:r>
            <a:r>
              <a:rPr lang="en-US" sz="2000" b="0" dirty="0"/>
              <a:t>Bug Club members, WPZ</a:t>
            </a:r>
          </a:p>
          <a:p>
            <a:pPr marL="1200150" indent="-1200150"/>
            <a:r>
              <a:rPr lang="en-US" sz="2000" b="0" dirty="0"/>
              <a:t>Slide </a:t>
            </a:r>
            <a:r>
              <a:rPr lang="en-US" sz="2000" b="0" dirty="0" smtClean="0"/>
              <a:t>20: </a:t>
            </a:r>
            <a:r>
              <a:rPr lang="en-US" sz="2000" b="0" dirty="0"/>
              <a:t>dragonfly art </a:t>
            </a:r>
            <a:r>
              <a:rPr lang="en-US" sz="2000" b="0"/>
              <a:t>by </a:t>
            </a:r>
            <a:r>
              <a:rPr lang="en-US" sz="2000" b="0" smtClean="0"/>
              <a:t>former </a:t>
            </a:r>
            <a:r>
              <a:rPr lang="en-US" sz="2000" b="0" dirty="0" smtClean="0"/>
              <a:t>Bug </a:t>
            </a:r>
            <a:r>
              <a:rPr lang="en-US" sz="2000" b="0" dirty="0"/>
              <a:t>Club member, </a:t>
            </a:r>
            <a:r>
              <a:rPr lang="en-US" sz="2000" b="0" dirty="0" smtClean="0"/>
              <a:t>WPZ</a:t>
            </a:r>
            <a:endParaRPr lang="en-US" sz="2000" b="0" dirty="0"/>
          </a:p>
        </p:txBody>
      </p:sp>
      <p:sp>
        <p:nvSpPr>
          <p:cNvPr id="5" name="Rectangle 2"/>
          <p:cNvSpPr txBox="1">
            <a:spLocks noChangeArrowheads="1"/>
          </p:cNvSpPr>
          <p:nvPr/>
        </p:nvSpPr>
        <p:spPr bwMode="auto">
          <a:xfrm>
            <a:off x="270192" y="131445"/>
            <a:ext cx="8855075" cy="72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342900" indent="-342900" algn="l" rtl="0" eaLnBrk="0" fontAlgn="base" hangingPunct="0">
              <a:spcBef>
                <a:spcPct val="20000"/>
              </a:spcBef>
              <a:spcAft>
                <a:spcPct val="0"/>
              </a:spcAft>
              <a:buFont typeface="Arial" charset="0"/>
              <a:defRPr lang="en-US" sz="2000" kern="1200">
                <a:solidFill>
                  <a:schemeClr val="tx1"/>
                </a:solidFill>
                <a:latin typeface="+mj-lt"/>
                <a:ea typeface="+mj-ea"/>
                <a:cs typeface="+mj-cs"/>
              </a:defRPr>
            </a:lvl1pPr>
            <a:lvl2pPr marL="342900" indent="-342900" algn="l" rtl="0" eaLnBrk="0" fontAlgn="base" hangingPunct="0">
              <a:spcBef>
                <a:spcPct val="20000"/>
              </a:spcBef>
              <a:spcAft>
                <a:spcPct val="0"/>
              </a:spcAft>
              <a:buFont typeface="Arial" charset="0"/>
              <a:defRPr sz="1600">
                <a:solidFill>
                  <a:schemeClr val="bg1"/>
                </a:solidFill>
                <a:latin typeface="Arial" charset="0"/>
              </a:defRPr>
            </a:lvl2pPr>
            <a:lvl3pPr marL="342900" indent="-342900" algn="l" rtl="0" eaLnBrk="0" fontAlgn="base" hangingPunct="0">
              <a:spcBef>
                <a:spcPct val="20000"/>
              </a:spcBef>
              <a:spcAft>
                <a:spcPct val="0"/>
              </a:spcAft>
              <a:buFont typeface="Arial" charset="0"/>
              <a:defRPr sz="1600">
                <a:solidFill>
                  <a:schemeClr val="bg1"/>
                </a:solidFill>
                <a:latin typeface="Arial" charset="0"/>
              </a:defRPr>
            </a:lvl3pPr>
            <a:lvl4pPr marL="342900" indent="-342900" algn="l" rtl="0" eaLnBrk="0" fontAlgn="base" hangingPunct="0">
              <a:spcBef>
                <a:spcPct val="20000"/>
              </a:spcBef>
              <a:spcAft>
                <a:spcPct val="0"/>
              </a:spcAft>
              <a:buFont typeface="Arial" charset="0"/>
              <a:defRPr sz="1600">
                <a:solidFill>
                  <a:schemeClr val="bg1"/>
                </a:solidFill>
                <a:latin typeface="Arial" charset="0"/>
              </a:defRPr>
            </a:lvl4pPr>
            <a:lvl5pPr marL="342900" indent="-342900" algn="l" rtl="0" eaLnBrk="0" fontAlgn="base" hangingPunct="0">
              <a:spcBef>
                <a:spcPct val="20000"/>
              </a:spcBef>
              <a:spcAft>
                <a:spcPct val="0"/>
              </a:spcAft>
              <a:buFont typeface="Arial" charset="0"/>
              <a:defRPr sz="1600">
                <a:solidFill>
                  <a:schemeClr val="bg1"/>
                </a:solidFill>
                <a:latin typeface="Arial" charset="0"/>
              </a:defRPr>
            </a:lvl5pPr>
            <a:lvl6pPr marL="800100" indent="-342900" algn="l" rtl="0" eaLnBrk="1" fontAlgn="base" hangingPunct="1">
              <a:spcBef>
                <a:spcPct val="20000"/>
              </a:spcBef>
              <a:spcAft>
                <a:spcPct val="0"/>
              </a:spcAft>
              <a:buFont typeface="Arial" charset="0"/>
              <a:defRPr sz="1600">
                <a:solidFill>
                  <a:schemeClr val="bg1"/>
                </a:solidFill>
                <a:latin typeface="Arial" charset="0"/>
              </a:defRPr>
            </a:lvl6pPr>
            <a:lvl7pPr marL="1257300" indent="-342900" algn="l" rtl="0" eaLnBrk="1" fontAlgn="base" hangingPunct="1">
              <a:spcBef>
                <a:spcPct val="20000"/>
              </a:spcBef>
              <a:spcAft>
                <a:spcPct val="0"/>
              </a:spcAft>
              <a:buFont typeface="Arial" charset="0"/>
              <a:defRPr sz="1600">
                <a:solidFill>
                  <a:schemeClr val="bg1"/>
                </a:solidFill>
                <a:latin typeface="Arial" charset="0"/>
              </a:defRPr>
            </a:lvl7pPr>
            <a:lvl8pPr marL="1714500" indent="-342900" algn="l" rtl="0" eaLnBrk="1" fontAlgn="base" hangingPunct="1">
              <a:spcBef>
                <a:spcPct val="20000"/>
              </a:spcBef>
              <a:spcAft>
                <a:spcPct val="0"/>
              </a:spcAft>
              <a:buFont typeface="Arial" charset="0"/>
              <a:defRPr sz="1600">
                <a:solidFill>
                  <a:schemeClr val="bg1"/>
                </a:solidFill>
                <a:latin typeface="Arial" charset="0"/>
              </a:defRPr>
            </a:lvl8pPr>
            <a:lvl9pPr marL="2171700" indent="-342900" algn="l" rtl="0" eaLnBrk="1" fontAlgn="base" hangingPunct="1">
              <a:spcBef>
                <a:spcPct val="20000"/>
              </a:spcBef>
              <a:spcAft>
                <a:spcPct val="0"/>
              </a:spcAft>
              <a:buFont typeface="Arial" charset="0"/>
              <a:defRPr sz="1600">
                <a:solidFill>
                  <a:schemeClr val="bg1"/>
                </a:solidFill>
                <a:latin typeface="Arial" charset="0"/>
              </a:defRPr>
            </a:lvl9pPr>
          </a:lstStyle>
          <a:p>
            <a:r>
              <a:rPr lang="en-US" sz="1800" b="0" dirty="0" smtClean="0"/>
              <a:t>All photos by K. Remine/M. White, Woodland Park Zoo</a:t>
            </a:r>
            <a:endParaRPr lang="en-US" b="0" dirty="0"/>
          </a:p>
        </p:txBody>
      </p:sp>
    </p:spTree>
    <p:extLst>
      <p:ext uri="{BB962C8B-B14F-4D97-AF65-F5344CB8AC3E}">
        <p14:creationId xmlns:p14="http://schemas.microsoft.com/office/powerpoint/2010/main" val="1466589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ctrTitle"/>
          </p:nvPr>
        </p:nvSpPr>
        <p:spPr>
          <a:xfrm>
            <a:off x="954088" y="1371600"/>
            <a:ext cx="7239000" cy="3048000"/>
          </a:xfrm>
        </p:spPr>
        <p:txBody>
          <a:bodyPr/>
          <a:lstStyle/>
          <a:p>
            <a:pPr marL="0" indent="0" algn="ctr" eaLnBrk="1" hangingPunct="1"/>
            <a:r>
              <a:rPr lang="en-US" sz="6000"/>
              <a:t>www.zoo.org </a:t>
            </a:r>
          </a:p>
        </p:txBody>
      </p:sp>
    </p:spTree>
    <p:extLst>
      <p:ext uri="{BB962C8B-B14F-4D97-AF65-F5344CB8AC3E}">
        <p14:creationId xmlns:p14="http://schemas.microsoft.com/office/powerpoint/2010/main" val="156141182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r>
              <a:rPr lang="da-DK" sz="2800" dirty="0" smtClean="0">
                <a:solidFill>
                  <a:schemeClr val="tx1"/>
                </a:solidFill>
              </a:rPr>
              <a:t>Characheristics of the phylum Arthropoda</a:t>
            </a:r>
            <a:endParaRPr lang="en-US" sz="2800" dirty="0" smtClean="0"/>
          </a:p>
        </p:txBody>
      </p:sp>
      <p:sp>
        <p:nvSpPr>
          <p:cNvPr id="20483" name="Rectangle 4"/>
          <p:cNvSpPr>
            <a:spLocks noGrp="1"/>
          </p:cNvSpPr>
          <p:nvPr>
            <p:ph type="body" idx="1"/>
          </p:nvPr>
        </p:nvSpPr>
        <p:spPr>
          <a:xfrm>
            <a:off x="876300" y="1197768"/>
            <a:ext cx="7696200" cy="4767263"/>
          </a:xfrm>
        </p:spPr>
        <p:txBody>
          <a:bodyPr/>
          <a:lstStyle/>
          <a:p>
            <a:pPr marL="514350" indent="-514350">
              <a:lnSpc>
                <a:spcPct val="120000"/>
              </a:lnSpc>
              <a:buFont typeface="+mj-lt"/>
              <a:buAutoNum type="arabicPeriod"/>
            </a:pPr>
            <a:r>
              <a:rPr lang="en-US" sz="2800" dirty="0" smtClean="0">
                <a:cs typeface="Arial" charset="0"/>
              </a:rPr>
              <a:t>Exoskeleton</a:t>
            </a:r>
          </a:p>
          <a:p>
            <a:pPr marL="514350" indent="-514350">
              <a:lnSpc>
                <a:spcPct val="120000"/>
              </a:lnSpc>
              <a:buFont typeface="+mj-lt"/>
              <a:buAutoNum type="arabicPeriod"/>
            </a:pPr>
            <a:r>
              <a:rPr lang="en-US" sz="2800" dirty="0" smtClean="0">
                <a:cs typeface="Arial" charset="0"/>
              </a:rPr>
              <a:t>Jointed appendages</a:t>
            </a:r>
          </a:p>
          <a:p>
            <a:pPr marL="514350" indent="-514350">
              <a:lnSpc>
                <a:spcPct val="120000"/>
              </a:lnSpc>
              <a:buFont typeface="+mj-lt"/>
              <a:buAutoNum type="arabicPeriod"/>
            </a:pPr>
            <a:r>
              <a:rPr lang="en-US" sz="2800" dirty="0" smtClean="0">
                <a:cs typeface="Arial" charset="0"/>
              </a:rPr>
              <a:t>Segmented body parts</a:t>
            </a:r>
          </a:p>
        </p:txBody>
      </p:sp>
      <p:pic>
        <p:nvPicPr>
          <p:cNvPr id="4" name="Picture 4" descr="slug and milli"/>
          <p:cNvPicPr>
            <a:picLocks noChangeAspect="1" noChangeArrowheads="1"/>
          </p:cNvPicPr>
          <p:nvPr/>
        </p:nvPicPr>
        <p:blipFill>
          <a:blip r:embed="rId3" cstate="email">
            <a:lum bright="12000" contrast="18000"/>
            <a:extLst>
              <a:ext uri="{28A0092B-C50C-407E-A947-70E740481C1C}">
                <a14:useLocalDpi xmlns:a14="http://schemas.microsoft.com/office/drawing/2010/main"/>
              </a:ext>
            </a:extLst>
          </a:blip>
          <a:srcRect/>
          <a:stretch>
            <a:fillRect/>
          </a:stretch>
        </p:blipFill>
        <p:spPr bwMode="auto">
          <a:xfrm>
            <a:off x="1143000" y="320040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6210300" y="6305550"/>
            <a:ext cx="14309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2060"/>
                </a:solidFill>
                <a:latin typeface="Arial Black" pitchFamily="34" charset="0"/>
              </a:rPr>
              <a:t>arthropod</a:t>
            </a:r>
          </a:p>
        </p:txBody>
      </p:sp>
      <p:sp>
        <p:nvSpPr>
          <p:cNvPr id="6" name="Text Box 6"/>
          <p:cNvSpPr txBox="1">
            <a:spLocks noChangeArrowheads="1"/>
          </p:cNvSpPr>
          <p:nvPr/>
        </p:nvSpPr>
        <p:spPr bwMode="auto">
          <a:xfrm>
            <a:off x="5867400" y="3352800"/>
            <a:ext cx="23030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2060"/>
                </a:solidFill>
                <a:latin typeface="Arial Black" pitchFamily="34" charset="0"/>
              </a:rPr>
              <a:t>not an arthropod</a:t>
            </a:r>
          </a:p>
        </p:txBody>
      </p:sp>
      <p:sp>
        <p:nvSpPr>
          <p:cNvPr id="7" name="Line 7"/>
          <p:cNvSpPr>
            <a:spLocks noChangeShapeType="1"/>
          </p:cNvSpPr>
          <p:nvPr/>
        </p:nvSpPr>
        <p:spPr bwMode="auto">
          <a:xfrm flipH="1">
            <a:off x="3581400" y="3581400"/>
            <a:ext cx="2286000" cy="381000"/>
          </a:xfrm>
          <a:prstGeom prst="line">
            <a:avLst/>
          </a:prstGeom>
          <a:noFill/>
          <a:ln w="44450">
            <a:solidFill>
              <a:srgbClr val="FFCC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2060"/>
              </a:solidFill>
            </a:endParaRPr>
          </a:p>
        </p:txBody>
      </p:sp>
      <p:sp>
        <p:nvSpPr>
          <p:cNvPr id="8" name="Line 8"/>
          <p:cNvSpPr>
            <a:spLocks noChangeShapeType="1"/>
          </p:cNvSpPr>
          <p:nvPr/>
        </p:nvSpPr>
        <p:spPr bwMode="auto">
          <a:xfrm flipH="1" flipV="1">
            <a:off x="2667000" y="5791200"/>
            <a:ext cx="3581400" cy="762000"/>
          </a:xfrm>
          <a:prstGeom prst="line">
            <a:avLst/>
          </a:prstGeom>
          <a:noFill/>
          <a:ln w="44450">
            <a:solidFill>
              <a:srgbClr val="FFCC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206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lide(fromRigh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lide(fromRight)">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p:cNvSpPr>
          <p:nvPr>
            <p:ph type="title"/>
          </p:nvPr>
        </p:nvSpPr>
        <p:spPr>
          <a:xfrm>
            <a:off x="261938" y="304800"/>
            <a:ext cx="7891462" cy="415925"/>
          </a:xfrm>
        </p:spPr>
        <p:txBody>
          <a:bodyPr/>
          <a:lstStyle/>
          <a:p>
            <a:pPr eaLnBrk="1" hangingPunct="1"/>
            <a:r>
              <a:rPr sz="2800" dirty="0" smtClean="0"/>
              <a:t>Arthropod Anatomy</a:t>
            </a:r>
          </a:p>
        </p:txBody>
      </p:sp>
      <p:sp>
        <p:nvSpPr>
          <p:cNvPr id="21508" name="Rectangle 7"/>
          <p:cNvSpPr>
            <a:spLocks/>
          </p:cNvSpPr>
          <p:nvPr/>
        </p:nvSpPr>
        <p:spPr bwMode="auto">
          <a:xfrm>
            <a:off x="211873" y="1126273"/>
            <a:ext cx="4472522" cy="565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ts val="0"/>
              </a:spcBef>
            </a:pPr>
            <a:r>
              <a:rPr lang="en-US" sz="2400" b="0" dirty="0"/>
              <a:t>H</a:t>
            </a:r>
            <a:r>
              <a:rPr lang="en-US" sz="2400" b="0" dirty="0" smtClean="0"/>
              <a:t>ead</a:t>
            </a:r>
          </a:p>
          <a:p>
            <a:pPr marL="512763" lvl="1" indent="-277813" eaLnBrk="0" hangingPunct="0">
              <a:spcBef>
                <a:spcPts val="0"/>
              </a:spcBef>
              <a:buFont typeface="Arial" charset="0"/>
              <a:buChar char="•"/>
            </a:pPr>
            <a:r>
              <a:rPr lang="en-US" sz="2400" b="0" dirty="0" smtClean="0"/>
              <a:t>antennae</a:t>
            </a:r>
          </a:p>
          <a:p>
            <a:pPr marL="512763" lvl="1" indent="-277813" eaLnBrk="0" hangingPunct="0">
              <a:spcBef>
                <a:spcPts val="0"/>
              </a:spcBef>
              <a:buFont typeface="Arial" charset="0"/>
              <a:buChar char="•"/>
            </a:pPr>
            <a:r>
              <a:rPr lang="en-US" sz="2400" b="0" dirty="0" smtClean="0"/>
              <a:t>mouthparts</a:t>
            </a:r>
          </a:p>
          <a:p>
            <a:pPr marL="512763" lvl="1" indent="-277813" eaLnBrk="0" hangingPunct="0">
              <a:spcBef>
                <a:spcPts val="0"/>
              </a:spcBef>
              <a:buFont typeface="Arial" charset="0"/>
              <a:buChar char="•"/>
            </a:pPr>
            <a:r>
              <a:rPr lang="en-US" sz="2400" b="0" dirty="0" smtClean="0"/>
              <a:t>eyes: compound or simple</a:t>
            </a:r>
          </a:p>
          <a:p>
            <a:pPr marL="234950" lvl="1" eaLnBrk="0" hangingPunct="0">
              <a:spcBef>
                <a:spcPts val="0"/>
              </a:spcBef>
            </a:pPr>
            <a:endParaRPr lang="en-US" sz="2400" b="0" dirty="0" smtClean="0"/>
          </a:p>
          <a:p>
            <a:pPr eaLnBrk="0" hangingPunct="0">
              <a:spcBef>
                <a:spcPts val="0"/>
              </a:spcBef>
            </a:pPr>
            <a:r>
              <a:rPr lang="en-US" sz="2400" b="0" dirty="0"/>
              <a:t>T</a:t>
            </a:r>
            <a:r>
              <a:rPr lang="en-US" sz="2400" b="0" dirty="0" smtClean="0"/>
              <a:t>horax or cephalothorax</a:t>
            </a:r>
          </a:p>
          <a:p>
            <a:pPr marL="512763" lvl="1" indent="-277813" eaLnBrk="0" hangingPunct="0">
              <a:spcBef>
                <a:spcPts val="0"/>
              </a:spcBef>
              <a:buFont typeface="Arial" charset="0"/>
              <a:buChar char="•"/>
            </a:pPr>
            <a:r>
              <a:rPr lang="en-US" sz="2400" b="0" dirty="0" smtClean="0"/>
              <a:t>legs and/or wings</a:t>
            </a:r>
          </a:p>
          <a:p>
            <a:pPr marL="234950" lvl="1" eaLnBrk="0" hangingPunct="0">
              <a:spcBef>
                <a:spcPts val="0"/>
              </a:spcBef>
            </a:pPr>
            <a:endParaRPr lang="en-US" sz="2400" b="0" dirty="0" smtClean="0"/>
          </a:p>
          <a:p>
            <a:pPr eaLnBrk="0" hangingPunct="0">
              <a:spcBef>
                <a:spcPts val="0"/>
              </a:spcBef>
            </a:pPr>
            <a:r>
              <a:rPr lang="en-US" sz="2400" b="0" dirty="0"/>
              <a:t>A</a:t>
            </a:r>
            <a:r>
              <a:rPr lang="en-US" sz="2400" b="0" dirty="0" smtClean="0"/>
              <a:t>bdomen</a:t>
            </a:r>
          </a:p>
          <a:p>
            <a:pPr marL="512763" lvl="1" indent="-277813" eaLnBrk="0" hangingPunct="0">
              <a:spcBef>
                <a:spcPts val="0"/>
              </a:spcBef>
              <a:buFont typeface="Arial" charset="0"/>
              <a:buChar char="•"/>
            </a:pPr>
            <a:r>
              <a:rPr lang="en-US" sz="2400" b="0" dirty="0" smtClean="0"/>
              <a:t>houses majority of reproductive, circulatory, respiratory, and digestive systems </a:t>
            </a:r>
          </a:p>
          <a:p>
            <a:pPr marL="512763" lvl="1" indent="-277813" eaLnBrk="0" hangingPunct="0">
              <a:spcBef>
                <a:spcPts val="0"/>
              </a:spcBef>
              <a:buFont typeface="Arial" charset="0"/>
              <a:buChar char="•"/>
            </a:pPr>
            <a:r>
              <a:rPr lang="en-US" sz="2400" b="0" dirty="0"/>
              <a:t>o</a:t>
            </a:r>
            <a:r>
              <a:rPr lang="en-US" sz="2400" b="0" dirty="0" smtClean="0"/>
              <a:t>vipositor (females)</a:t>
            </a:r>
          </a:p>
          <a:p>
            <a:pPr marL="512763" lvl="1" indent="-277813" eaLnBrk="0" hangingPunct="0">
              <a:spcBef>
                <a:spcPts val="0"/>
              </a:spcBef>
              <a:buFont typeface="Arial" charset="0"/>
              <a:buChar char="•"/>
            </a:pPr>
            <a:r>
              <a:rPr lang="en-US" sz="2400" b="0" dirty="0" smtClean="0"/>
              <a:t>spinnerets (spiders)</a:t>
            </a:r>
            <a:endParaRPr lang="en-US" sz="2400" b="0" dirty="0"/>
          </a:p>
        </p:txBody>
      </p:sp>
      <p:pic>
        <p:nvPicPr>
          <p:cNvPr id="6" name="Picture 1032" descr="aus walkingstick ovipositor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52378" y="4235320"/>
            <a:ext cx="3199542" cy="23996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79035" y="1371601"/>
            <a:ext cx="4101623" cy="2653991"/>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246063" y="236538"/>
            <a:ext cx="7823200" cy="597180"/>
          </a:xfrm>
        </p:spPr>
        <p:txBody>
          <a:bodyPr/>
          <a:lstStyle/>
          <a:p>
            <a:r>
              <a:rPr lang="en-US" sz="2800" dirty="0" smtClean="0">
                <a:solidFill>
                  <a:schemeClr val="tx1"/>
                </a:solidFill>
              </a:rPr>
              <a:t>Five major classes of arthropods</a:t>
            </a:r>
          </a:p>
        </p:txBody>
      </p:sp>
      <p:sp>
        <p:nvSpPr>
          <p:cNvPr id="22534" name="Line 6"/>
          <p:cNvSpPr>
            <a:spLocks noChangeShapeType="1"/>
          </p:cNvSpPr>
          <p:nvPr/>
        </p:nvSpPr>
        <p:spPr bwMode="auto">
          <a:xfrm>
            <a:off x="0" y="426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ectangle 1"/>
          <p:cNvSpPr/>
          <p:nvPr/>
        </p:nvSpPr>
        <p:spPr>
          <a:xfrm>
            <a:off x="255493" y="1176357"/>
            <a:ext cx="8727141" cy="3908762"/>
          </a:xfrm>
          <a:prstGeom prst="rect">
            <a:avLst/>
          </a:prstGeom>
        </p:spPr>
        <p:txBody>
          <a:bodyPr wrap="square">
            <a:spAutoFit/>
          </a:bodyPr>
          <a:lstStyle/>
          <a:p>
            <a:r>
              <a:rPr lang="en-US" sz="2800" dirty="0" smtClean="0"/>
              <a:t>1) </a:t>
            </a:r>
            <a:r>
              <a:rPr lang="en-US" sz="2800" dirty="0" err="1" smtClean="0"/>
              <a:t>Arachnida</a:t>
            </a:r>
            <a:endParaRPr lang="en-US" sz="2800" dirty="0" smtClean="0"/>
          </a:p>
          <a:p>
            <a:pPr marL="685800" lvl="1" indent="-228600">
              <a:buFont typeface="Arial" pitchFamily="34" charset="0"/>
              <a:buChar char="•"/>
            </a:pPr>
            <a:r>
              <a:rPr lang="en-US" sz="2800" b="0" dirty="0" smtClean="0"/>
              <a:t>four pairs of legs</a:t>
            </a:r>
          </a:p>
          <a:p>
            <a:pPr marL="685800" lvl="1" indent="-228600">
              <a:buFont typeface="Arial" pitchFamily="34" charset="0"/>
              <a:buChar char="•"/>
            </a:pPr>
            <a:r>
              <a:rPr lang="en-US" sz="2800" b="0" dirty="0" smtClean="0"/>
              <a:t>one or two body regions</a:t>
            </a:r>
          </a:p>
          <a:p>
            <a:pPr marL="685800" lvl="1" indent="-228600"/>
            <a:r>
              <a:rPr lang="en-US" sz="2800" b="0" dirty="0" smtClean="0"/>
              <a:t>	(cephalothorax and abdomen)</a:t>
            </a:r>
          </a:p>
          <a:p>
            <a:pPr marL="685800" lvl="1" indent="-228600">
              <a:buFont typeface="Arial" pitchFamily="34" charset="0"/>
              <a:buChar char="•"/>
            </a:pPr>
            <a:r>
              <a:rPr lang="en-US" sz="2800" b="0" dirty="0" smtClean="0"/>
              <a:t>no wings or antennae</a:t>
            </a:r>
          </a:p>
          <a:p>
            <a:pPr marL="685800" lvl="1" indent="-228600">
              <a:buFont typeface="Arial" pitchFamily="34" charset="0"/>
              <a:buChar char="•"/>
            </a:pPr>
            <a:r>
              <a:rPr lang="en-US" sz="2800" b="0" dirty="0" smtClean="0"/>
              <a:t>most live on land; some in freshwater</a:t>
            </a:r>
          </a:p>
          <a:p>
            <a:pPr marL="685800" lvl="1" indent="-228600">
              <a:buFont typeface="Arial" pitchFamily="34" charset="0"/>
              <a:buChar char="•"/>
            </a:pPr>
            <a:r>
              <a:rPr lang="en-US" sz="2800" b="0" dirty="0" smtClean="0"/>
              <a:t>35,000+ species</a:t>
            </a:r>
          </a:p>
          <a:p>
            <a:endParaRPr lang="en-US" sz="2800" b="0" dirty="0" smtClean="0"/>
          </a:p>
          <a:p>
            <a:r>
              <a:rPr lang="en-US" sz="2400" b="0" dirty="0" smtClean="0"/>
              <a:t>Examples: spiders, harvestmen, scorpions, mites, ticks</a:t>
            </a:r>
            <a:endParaRPr lang="en-US" sz="2400" b="0" dirty="0"/>
          </a:p>
        </p:txBody>
      </p:sp>
      <p:pic>
        <p:nvPicPr>
          <p:cNvPr id="18" name="Picture 6" descr="au165christmas spider"/>
          <p:cNvPicPr>
            <a:picLocks noChangeAspect="1" noChangeArrowheads="1"/>
          </p:cNvPicPr>
          <p:nvPr/>
        </p:nvPicPr>
        <p:blipFill>
          <a:blip r:embed="rId2" cstate="email">
            <a:lum bright="12000" contrast="12000"/>
            <a:extLst>
              <a:ext uri="{28A0092B-C50C-407E-A947-70E740481C1C}">
                <a14:useLocalDpi xmlns:a14="http://schemas.microsoft.com/office/drawing/2010/main"/>
              </a:ext>
            </a:extLst>
          </a:blip>
          <a:srcRect/>
          <a:stretch>
            <a:fillRect/>
          </a:stretch>
        </p:blipFill>
        <p:spPr bwMode="auto">
          <a:xfrm>
            <a:off x="6781800" y="5086350"/>
            <a:ext cx="23622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tarantul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41750" y="5089525"/>
            <a:ext cx="3016250" cy="17684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mite"/>
          <p:cNvPicPr>
            <a:picLocks noChangeAspect="1" noChangeArrowheads="1"/>
          </p:cNvPicPr>
          <p:nvPr/>
        </p:nvPicPr>
        <p:blipFill>
          <a:blip r:embed="rId4">
            <a:lum bright="18000" contrast="30000"/>
            <a:extLst>
              <a:ext uri="{28A0092B-C50C-407E-A947-70E740481C1C}">
                <a14:useLocalDpi xmlns:a14="http://schemas.microsoft.com/office/drawing/2010/main" val="0"/>
              </a:ext>
            </a:extLst>
          </a:blip>
          <a:srcRect l="43750" t="35870" r="46249" b="51875"/>
          <a:stretch>
            <a:fillRect/>
          </a:stretch>
        </p:blipFill>
        <p:spPr bwMode="auto">
          <a:xfrm>
            <a:off x="2286000" y="5086350"/>
            <a:ext cx="1927225" cy="17716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3" descr="emporer scorpi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5068697"/>
            <a:ext cx="2286000" cy="178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246063" y="236538"/>
            <a:ext cx="7823200" cy="434975"/>
          </a:xfrm>
        </p:spPr>
        <p:txBody>
          <a:bodyPr/>
          <a:lstStyle/>
          <a:p>
            <a:r>
              <a:rPr sz="2800" dirty="0" smtClean="0"/>
              <a:t>Spiders of the Puget Sound Region</a:t>
            </a:r>
          </a:p>
        </p:txBody>
      </p:sp>
      <p:sp>
        <p:nvSpPr>
          <p:cNvPr id="7" name="Rectangle 5"/>
          <p:cNvSpPr>
            <a:spLocks noChangeArrowheads="1"/>
          </p:cNvSpPr>
          <p:nvPr/>
        </p:nvSpPr>
        <p:spPr bwMode="auto">
          <a:xfrm>
            <a:off x="240030" y="1325880"/>
            <a:ext cx="8492490" cy="5314950"/>
          </a:xfrm>
          <a:prstGeom prst="rect">
            <a:avLst/>
          </a:prstGeom>
          <a:noFill/>
          <a:ln w="76200">
            <a:noFill/>
            <a:miter lim="800000"/>
            <a:headEnd/>
            <a:tailEnd/>
          </a:ln>
          <a:effectLst/>
          <a:extLst/>
        </p:spPr>
        <p:txBody>
          <a:bodyPr anchor="ctr"/>
          <a:lstStyle/>
          <a:p>
            <a:pPr marL="168275"/>
            <a:r>
              <a:rPr lang="en-US" b="0" dirty="0" smtClean="0"/>
              <a:t>The </a:t>
            </a:r>
            <a:r>
              <a:rPr lang="en-US" b="0" dirty="0"/>
              <a:t>following are a few of the spiders that can be observed in the Puget Sound region. Some are yard and garden species, while others are “house” species. </a:t>
            </a:r>
            <a:endParaRPr lang="en-US" b="0" dirty="0" smtClean="0"/>
          </a:p>
          <a:p>
            <a:pPr marL="511175" indent="-342900">
              <a:spcBef>
                <a:spcPts val="600"/>
              </a:spcBef>
              <a:buFont typeface="Wingdings" pitchFamily="2" charset="2"/>
              <a:buChar char="v"/>
            </a:pPr>
            <a:r>
              <a:rPr lang="en-US" b="0" dirty="0" smtClean="0"/>
              <a:t>  </a:t>
            </a:r>
            <a:r>
              <a:rPr lang="en-US" b="0" dirty="0"/>
              <a:t>Flower (a.k.a. Goldenrod) Crab Spider (</a:t>
            </a:r>
            <a:r>
              <a:rPr lang="en-US" b="0" i="1" dirty="0" err="1"/>
              <a:t>Misumena</a:t>
            </a:r>
            <a:r>
              <a:rPr lang="en-US" b="0" i="1" dirty="0"/>
              <a:t> </a:t>
            </a:r>
            <a:r>
              <a:rPr lang="en-US" b="0" i="1" dirty="0" err="1"/>
              <a:t>vatia</a:t>
            </a:r>
            <a:r>
              <a:rPr lang="en-US" b="0" dirty="0"/>
              <a:t>) </a:t>
            </a:r>
            <a:endParaRPr lang="en-US" b="0" dirty="0" smtClean="0"/>
          </a:p>
          <a:p>
            <a:pPr marL="511175" indent="-342900">
              <a:buFont typeface="Wingdings" pitchFamily="2" charset="2"/>
              <a:buChar char="v"/>
            </a:pPr>
            <a:r>
              <a:rPr lang="en-US" b="0" dirty="0" smtClean="0"/>
              <a:t>  </a:t>
            </a:r>
            <a:r>
              <a:rPr lang="en-US" b="0" dirty="0"/>
              <a:t>Cross </a:t>
            </a:r>
            <a:r>
              <a:rPr lang="en-US" b="0" dirty="0" err="1"/>
              <a:t>Orbweaver</a:t>
            </a:r>
            <a:r>
              <a:rPr lang="en-US" b="0" dirty="0"/>
              <a:t> (</a:t>
            </a:r>
            <a:r>
              <a:rPr lang="en-US" b="0" i="1" dirty="0" err="1"/>
              <a:t>Araneus</a:t>
            </a:r>
            <a:r>
              <a:rPr lang="en-US" b="0" i="1" dirty="0"/>
              <a:t> </a:t>
            </a:r>
            <a:r>
              <a:rPr lang="en-US" b="0" i="1" dirty="0" err="1"/>
              <a:t>diadematus</a:t>
            </a:r>
            <a:r>
              <a:rPr lang="en-US" b="0" dirty="0" smtClean="0"/>
              <a:t>)</a:t>
            </a:r>
          </a:p>
          <a:p>
            <a:pPr marL="511175" indent="-342900">
              <a:buFont typeface="Wingdings" pitchFamily="2" charset="2"/>
              <a:buChar char="v"/>
            </a:pPr>
            <a:r>
              <a:rPr lang="en-US" b="0" dirty="0" smtClean="0"/>
              <a:t>  </a:t>
            </a:r>
            <a:r>
              <a:rPr lang="en-US" b="0" dirty="0" err="1"/>
              <a:t>Longbodied</a:t>
            </a:r>
            <a:r>
              <a:rPr lang="en-US" b="0" dirty="0"/>
              <a:t> Cellar Spider (</a:t>
            </a:r>
            <a:r>
              <a:rPr lang="en-US" b="0" i="1" dirty="0" err="1"/>
              <a:t>Pholcus</a:t>
            </a:r>
            <a:r>
              <a:rPr lang="en-US" b="0" i="1" dirty="0"/>
              <a:t> </a:t>
            </a:r>
            <a:r>
              <a:rPr lang="en-US" b="0" i="1" dirty="0" err="1"/>
              <a:t>phalangioides</a:t>
            </a:r>
            <a:r>
              <a:rPr lang="en-US" b="0" dirty="0"/>
              <a:t>) </a:t>
            </a:r>
            <a:endParaRPr lang="en-US" b="0" dirty="0" smtClean="0"/>
          </a:p>
          <a:p>
            <a:pPr marL="511175" indent="-342900">
              <a:buFont typeface="Wingdings" pitchFamily="2" charset="2"/>
              <a:buChar char="v"/>
            </a:pPr>
            <a:r>
              <a:rPr lang="en-US" b="0" dirty="0" smtClean="0"/>
              <a:t>  </a:t>
            </a:r>
            <a:r>
              <a:rPr lang="en-US" b="0" dirty="0"/>
              <a:t>False Black Widow (</a:t>
            </a:r>
            <a:r>
              <a:rPr lang="en-US" b="0" i="1" dirty="0" err="1"/>
              <a:t>Steatoda</a:t>
            </a:r>
            <a:r>
              <a:rPr lang="en-US" b="0" i="1" dirty="0"/>
              <a:t> </a:t>
            </a:r>
            <a:r>
              <a:rPr lang="en-US" b="0" i="1" dirty="0" err="1"/>
              <a:t>grossa</a:t>
            </a:r>
            <a:r>
              <a:rPr lang="en-US" b="0" dirty="0" smtClean="0"/>
              <a:t>)</a:t>
            </a:r>
          </a:p>
          <a:p>
            <a:pPr marL="511175" indent="-342900">
              <a:buFont typeface="Wingdings" pitchFamily="2" charset="2"/>
              <a:buChar char="v"/>
            </a:pPr>
            <a:r>
              <a:rPr lang="en-US" b="0" dirty="0" smtClean="0"/>
              <a:t>  Domestic </a:t>
            </a:r>
            <a:r>
              <a:rPr lang="en-US" b="0" dirty="0"/>
              <a:t>or Lesser House Spider (</a:t>
            </a:r>
            <a:r>
              <a:rPr lang="en-US" b="0" i="1" dirty="0" err="1"/>
              <a:t>Tegenaria</a:t>
            </a:r>
            <a:r>
              <a:rPr lang="en-US" b="0" i="1" dirty="0"/>
              <a:t> </a:t>
            </a:r>
            <a:r>
              <a:rPr lang="en-US" b="0" i="1" dirty="0" err="1"/>
              <a:t>domestica</a:t>
            </a:r>
            <a:r>
              <a:rPr lang="en-US" b="0" dirty="0" smtClean="0"/>
              <a:t>)</a:t>
            </a:r>
          </a:p>
          <a:p>
            <a:pPr marL="511175" indent="-342900">
              <a:buFont typeface="Wingdings" pitchFamily="2" charset="2"/>
              <a:buChar char="v"/>
            </a:pPr>
            <a:r>
              <a:rPr lang="en-US" b="0" dirty="0" smtClean="0"/>
              <a:t>  </a:t>
            </a:r>
            <a:r>
              <a:rPr lang="en-US" b="0" dirty="0"/>
              <a:t>Giant House Spider (</a:t>
            </a:r>
            <a:r>
              <a:rPr lang="en-US" b="0" i="1" dirty="0" err="1"/>
              <a:t>Tegenaria</a:t>
            </a:r>
            <a:r>
              <a:rPr lang="en-US" b="0" i="1" dirty="0"/>
              <a:t> </a:t>
            </a:r>
            <a:r>
              <a:rPr lang="en-US" b="0" i="1" dirty="0" err="1"/>
              <a:t>gigantea</a:t>
            </a:r>
            <a:r>
              <a:rPr lang="en-US" b="0" dirty="0"/>
              <a:t>) </a:t>
            </a:r>
            <a:endParaRPr lang="en-US" b="0" dirty="0" smtClean="0"/>
          </a:p>
          <a:p>
            <a:pPr marL="511175" indent="-342900">
              <a:buFont typeface="Wingdings" pitchFamily="2" charset="2"/>
              <a:buChar char="v"/>
            </a:pPr>
            <a:r>
              <a:rPr lang="en-US" b="0" dirty="0" smtClean="0"/>
              <a:t>  </a:t>
            </a:r>
            <a:r>
              <a:rPr lang="en-US" b="0" dirty="0"/>
              <a:t>Yellow Sac Spider (</a:t>
            </a:r>
            <a:r>
              <a:rPr lang="en-US" b="0" i="1" dirty="0" err="1"/>
              <a:t>Cheiracanthium</a:t>
            </a:r>
            <a:r>
              <a:rPr lang="en-US" b="0" i="1" dirty="0"/>
              <a:t> </a:t>
            </a:r>
            <a:r>
              <a:rPr lang="en-US" b="0" i="1" dirty="0" err="1"/>
              <a:t>mildei</a:t>
            </a:r>
            <a:r>
              <a:rPr lang="en-US" b="0" dirty="0"/>
              <a:t>) </a:t>
            </a:r>
            <a:endParaRPr lang="en-US" b="0" dirty="0" smtClean="0"/>
          </a:p>
          <a:p>
            <a:pPr marL="511175" indent="-342900">
              <a:buFont typeface="Wingdings" pitchFamily="2" charset="2"/>
              <a:buChar char="Ø"/>
            </a:pPr>
            <a:r>
              <a:rPr lang="en-US" b="0" dirty="0"/>
              <a:t>  </a:t>
            </a:r>
            <a:r>
              <a:rPr lang="en-US" b="0" dirty="0" smtClean="0"/>
              <a:t>Hobo </a:t>
            </a:r>
            <a:r>
              <a:rPr lang="en-US" b="0" dirty="0"/>
              <a:t>Spider (</a:t>
            </a:r>
            <a:r>
              <a:rPr lang="en-US" b="0" i="1" dirty="0" err="1"/>
              <a:t>Tegenaria</a:t>
            </a:r>
            <a:r>
              <a:rPr lang="en-US" b="0" i="1" dirty="0"/>
              <a:t> </a:t>
            </a:r>
            <a:r>
              <a:rPr lang="en-US" b="0" i="1" dirty="0" err="1"/>
              <a:t>agrestis</a:t>
            </a:r>
            <a:r>
              <a:rPr lang="en-US" b="0" dirty="0"/>
              <a:t>) </a:t>
            </a:r>
            <a:endParaRPr lang="en-US" b="0" dirty="0" smtClean="0"/>
          </a:p>
          <a:p>
            <a:pPr marL="511175" indent="-342900">
              <a:buFont typeface="Wingdings" pitchFamily="2" charset="2"/>
              <a:buChar char="Ø"/>
            </a:pPr>
            <a:r>
              <a:rPr lang="en-US" b="0" dirty="0" smtClean="0"/>
              <a:t>  Western </a:t>
            </a:r>
            <a:r>
              <a:rPr lang="en-US" b="0" dirty="0"/>
              <a:t>Black Widow (</a:t>
            </a:r>
            <a:r>
              <a:rPr lang="en-US" b="0" i="1" dirty="0" err="1"/>
              <a:t>Latrodectus</a:t>
            </a:r>
            <a:r>
              <a:rPr lang="en-US" b="0" i="1" dirty="0"/>
              <a:t> </a:t>
            </a:r>
            <a:r>
              <a:rPr lang="en-US" b="0" i="1" dirty="0" err="1"/>
              <a:t>hesperus</a:t>
            </a:r>
            <a:r>
              <a:rPr lang="en-US" b="0" dirty="0" smtClean="0"/>
              <a:t>)</a:t>
            </a:r>
          </a:p>
          <a:p>
            <a:pPr marL="968375" lvl="1" indent="-342900">
              <a:buFont typeface="Wingdings" pitchFamily="2" charset="2"/>
              <a:buChar char="v"/>
            </a:pPr>
            <a:endParaRPr lang="en-US" sz="1600" b="0" dirty="0" smtClean="0"/>
          </a:p>
          <a:p>
            <a:pPr marL="968375" lvl="1" indent="-342900">
              <a:buFont typeface="Wingdings" pitchFamily="2" charset="2"/>
              <a:buChar char="v"/>
            </a:pPr>
            <a:r>
              <a:rPr lang="en-US" sz="1600" b="0" dirty="0" smtClean="0"/>
              <a:t>commonly </a:t>
            </a:r>
            <a:r>
              <a:rPr lang="en-US" sz="1600" b="0" dirty="0"/>
              <a:t>noticed </a:t>
            </a:r>
          </a:p>
          <a:p>
            <a:pPr marL="968375" lvl="1" indent="-342900">
              <a:buFont typeface="Wingdings" pitchFamily="2" charset="2"/>
              <a:buChar char="Ø"/>
            </a:pPr>
            <a:r>
              <a:rPr lang="en-US" sz="1600" b="0" dirty="0"/>
              <a:t>medically significant</a:t>
            </a:r>
          </a:p>
          <a:p>
            <a:pPr marL="168275"/>
            <a:endParaRPr lang="en-US" sz="2000" b="0" dirty="0" smtClean="0"/>
          </a:p>
          <a:p>
            <a:pPr marL="168275"/>
            <a:r>
              <a:rPr lang="en-US" sz="1600" b="0" u="sng" dirty="0" smtClean="0"/>
              <a:t>Resources for more information: </a:t>
            </a:r>
          </a:p>
          <a:p>
            <a:pPr marL="168275"/>
            <a:r>
              <a:rPr lang="en-US" sz="1600" b="0" dirty="0" smtClean="0"/>
              <a:t>WA Department of Health – Venomous Spiders</a:t>
            </a:r>
          </a:p>
          <a:p>
            <a:pPr marL="168275"/>
            <a:r>
              <a:rPr lang="en-US" sz="1600" b="0" dirty="0">
                <a:hlinkClick r:id="rId2"/>
              </a:rPr>
              <a:t>http://</a:t>
            </a:r>
            <a:r>
              <a:rPr lang="en-US" sz="1600" b="0" dirty="0" smtClean="0">
                <a:hlinkClick r:id="rId2"/>
              </a:rPr>
              <a:t>www.doh.wa.gov/CommunityandEnvironment/Pests/Spiders.aspx</a:t>
            </a:r>
            <a:endParaRPr lang="en-US" sz="1600" b="0" dirty="0" smtClean="0"/>
          </a:p>
          <a:p>
            <a:pPr marL="168275"/>
            <a:r>
              <a:rPr lang="en-US" sz="1600" b="0" dirty="0" smtClean="0"/>
              <a:t>The Spider Myths Site – The Burke Museum</a:t>
            </a:r>
          </a:p>
          <a:p>
            <a:pPr marL="168275"/>
            <a:r>
              <a:rPr lang="en-US" sz="1600" b="0" dirty="0">
                <a:hlinkClick r:id="rId3"/>
              </a:rPr>
              <a:t>http://</a:t>
            </a:r>
            <a:r>
              <a:rPr lang="en-US" sz="1600" b="0" dirty="0" smtClean="0">
                <a:hlinkClick r:id="rId3"/>
              </a:rPr>
              <a:t>www.burkemuseum.org/spidermyth/index.html</a:t>
            </a:r>
            <a:r>
              <a:rPr lang="en-US" sz="1600" b="0" dirty="0" smtClean="0"/>
              <a:t> </a:t>
            </a:r>
          </a:p>
          <a:p>
            <a:pPr marL="168275"/>
            <a:endParaRPr lang="en-US" sz="1600" b="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
          <p:cNvSpPr>
            <a:spLocks noGrp="1"/>
          </p:cNvSpPr>
          <p:nvPr>
            <p:ph type="body" sz="half" idx="1"/>
          </p:nvPr>
        </p:nvSpPr>
        <p:spPr>
          <a:xfrm>
            <a:off x="255494" y="1141361"/>
            <a:ext cx="8686799" cy="4732763"/>
          </a:xfrm>
        </p:spPr>
        <p:txBody>
          <a:bodyPr/>
          <a:lstStyle/>
          <a:p>
            <a:pPr marL="0" indent="0">
              <a:spcBef>
                <a:spcPts val="0"/>
              </a:spcBef>
              <a:buNone/>
            </a:pPr>
            <a:r>
              <a:rPr lang="en-US" sz="2600" b="1" dirty="0" smtClean="0"/>
              <a:t>2) </a:t>
            </a:r>
            <a:r>
              <a:rPr lang="en-US" sz="2600" b="1" dirty="0" err="1" smtClean="0"/>
              <a:t>Crustacea</a:t>
            </a:r>
            <a:endParaRPr lang="en-US" sz="2600" b="1" dirty="0" smtClean="0"/>
          </a:p>
          <a:p>
            <a:pPr lvl="1">
              <a:spcBef>
                <a:spcPct val="0"/>
              </a:spcBef>
              <a:buFont typeface="Arial" pitchFamily="34" charset="0"/>
              <a:buChar char="•"/>
            </a:pPr>
            <a:r>
              <a:rPr lang="en-US" sz="2400" dirty="0" smtClean="0"/>
              <a:t>five </a:t>
            </a:r>
            <a:r>
              <a:rPr lang="en-US" sz="2400" dirty="0">
                <a:latin typeface="Arial" charset="0"/>
                <a:ea typeface="+mn-ea"/>
                <a:cs typeface="Arial" charset="0"/>
              </a:rPr>
              <a:t>or more pairs of legs</a:t>
            </a:r>
          </a:p>
          <a:p>
            <a:pPr lvl="1">
              <a:spcBef>
                <a:spcPct val="0"/>
              </a:spcBef>
              <a:buFont typeface="Arial" pitchFamily="34" charset="0"/>
              <a:buChar char="•"/>
            </a:pPr>
            <a:r>
              <a:rPr lang="en-US" sz="2400" dirty="0">
                <a:latin typeface="Arial" charset="0"/>
                <a:ea typeface="+mn-ea"/>
                <a:cs typeface="Arial" charset="0"/>
              </a:rPr>
              <a:t>two body regions</a:t>
            </a:r>
          </a:p>
          <a:p>
            <a:pPr lvl="1">
              <a:spcBef>
                <a:spcPct val="0"/>
              </a:spcBef>
              <a:buFont typeface="Arial" pitchFamily="34" charset="0"/>
              <a:buChar char="•"/>
            </a:pPr>
            <a:r>
              <a:rPr lang="en-US" sz="2400" dirty="0">
                <a:latin typeface="Arial" charset="0"/>
                <a:ea typeface="+mn-ea"/>
                <a:cs typeface="Arial" charset="0"/>
              </a:rPr>
              <a:t>two pairs of antennae</a:t>
            </a:r>
          </a:p>
          <a:p>
            <a:pPr lvl="1">
              <a:spcBef>
                <a:spcPct val="0"/>
              </a:spcBef>
              <a:buFont typeface="Arial" pitchFamily="34" charset="0"/>
              <a:buChar char="•"/>
            </a:pPr>
            <a:r>
              <a:rPr lang="en-US" sz="2400" dirty="0">
                <a:latin typeface="Arial" charset="0"/>
                <a:ea typeface="+mn-ea"/>
                <a:cs typeface="Arial" charset="0"/>
              </a:rPr>
              <a:t>lack wings</a:t>
            </a:r>
          </a:p>
          <a:p>
            <a:pPr lvl="1">
              <a:spcBef>
                <a:spcPct val="0"/>
              </a:spcBef>
              <a:buFont typeface="Arial" pitchFamily="34" charset="0"/>
              <a:buChar char="•"/>
            </a:pPr>
            <a:r>
              <a:rPr lang="en-US" sz="2400" dirty="0">
                <a:latin typeface="Arial" charset="0"/>
                <a:ea typeface="+mn-ea"/>
                <a:cs typeface="Arial" charset="0"/>
              </a:rPr>
              <a:t>breathe with gills</a:t>
            </a:r>
          </a:p>
          <a:p>
            <a:pPr lvl="1">
              <a:spcBef>
                <a:spcPct val="0"/>
              </a:spcBef>
              <a:buFont typeface="Arial" pitchFamily="34" charset="0"/>
              <a:buChar char="•"/>
            </a:pPr>
            <a:r>
              <a:rPr lang="en-US" sz="2400" dirty="0">
                <a:latin typeface="Arial" charset="0"/>
                <a:ea typeface="+mn-ea"/>
                <a:cs typeface="Arial" charset="0"/>
              </a:rPr>
              <a:t>most are marine; some in freshwater; a few terrestrial</a:t>
            </a:r>
          </a:p>
          <a:p>
            <a:pPr lvl="1">
              <a:spcBef>
                <a:spcPct val="0"/>
              </a:spcBef>
              <a:buFont typeface="Arial" pitchFamily="34" charset="0"/>
              <a:buChar char="•"/>
            </a:pPr>
            <a:r>
              <a:rPr lang="en-US" sz="2400" dirty="0">
                <a:latin typeface="Arial" charset="0"/>
                <a:ea typeface="+mn-ea"/>
                <a:cs typeface="Arial" charset="0"/>
              </a:rPr>
              <a:t>35,000+ species</a:t>
            </a:r>
          </a:p>
          <a:p>
            <a:pPr marL="0" indent="0">
              <a:spcBef>
                <a:spcPts val="0"/>
              </a:spcBef>
              <a:buNone/>
            </a:pPr>
            <a:endParaRPr lang="en-US" sz="1200" dirty="0" smtClean="0"/>
          </a:p>
          <a:p>
            <a:pPr marL="0" indent="0">
              <a:spcBef>
                <a:spcPts val="0"/>
              </a:spcBef>
              <a:buNone/>
            </a:pPr>
            <a:endParaRPr lang="en-US" sz="1200" dirty="0" smtClean="0"/>
          </a:p>
          <a:p>
            <a:pPr marL="0" indent="0">
              <a:spcBef>
                <a:spcPts val="0"/>
              </a:spcBef>
              <a:buNone/>
            </a:pPr>
            <a:r>
              <a:rPr lang="en-US" sz="2300" dirty="0" smtClean="0"/>
              <a:t>Examples: crabs, crayfish, barnacles, </a:t>
            </a:r>
            <a:r>
              <a:rPr lang="en-US" sz="2300" dirty="0" err="1" smtClean="0"/>
              <a:t>sowbugs</a:t>
            </a:r>
            <a:r>
              <a:rPr lang="en-US" sz="2300" dirty="0" smtClean="0"/>
              <a:t>, shrimp, lobsters</a:t>
            </a:r>
          </a:p>
        </p:txBody>
      </p:sp>
      <p:sp>
        <p:nvSpPr>
          <p:cNvPr id="7" name="Rectangle 2"/>
          <p:cNvSpPr>
            <a:spLocks noGrp="1"/>
          </p:cNvSpPr>
          <p:nvPr>
            <p:ph type="title"/>
          </p:nvPr>
        </p:nvSpPr>
        <p:spPr>
          <a:xfrm>
            <a:off x="246063" y="236539"/>
            <a:ext cx="7823200" cy="711316"/>
          </a:xfrm>
        </p:spPr>
        <p:txBody>
          <a:bodyPr/>
          <a:lstStyle/>
          <a:p>
            <a:r>
              <a:rPr lang="en-US" sz="2800" dirty="0" smtClean="0">
                <a:solidFill>
                  <a:schemeClr val="tx1"/>
                </a:solidFill>
              </a:rPr>
              <a:t>Five major classes of arthropods</a:t>
            </a:r>
          </a:p>
        </p:txBody>
      </p:sp>
      <p:pic>
        <p:nvPicPr>
          <p:cNvPr id="10" name="Picture 4" descr="au54cra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88566" y="4939992"/>
            <a:ext cx="2557345" cy="19180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sowbugs on leaf"/>
          <p:cNvPicPr>
            <a:picLocks noChangeAspect="1" noChangeArrowheads="1"/>
          </p:cNvPicPr>
          <p:nvPr/>
        </p:nvPicPr>
        <p:blipFill>
          <a:blip r:embed="rId3" cstate="email">
            <a:lum bright="12000" contrast="24000"/>
            <a:extLst>
              <a:ext uri="{28A0092B-C50C-407E-A947-70E740481C1C}">
                <a14:useLocalDpi xmlns:a14="http://schemas.microsoft.com/office/drawing/2010/main"/>
              </a:ext>
            </a:extLst>
          </a:blip>
          <a:srcRect/>
          <a:stretch>
            <a:fillRect/>
          </a:stretch>
        </p:blipFill>
        <p:spPr bwMode="auto">
          <a:xfrm>
            <a:off x="757092" y="4957037"/>
            <a:ext cx="2537438" cy="19009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p:blipFill>
        <p:spPr>
          <a:xfrm>
            <a:off x="3536542" y="4939992"/>
            <a:ext cx="2324407" cy="1918008"/>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Grp="1"/>
          </p:cNvSpPr>
          <p:nvPr>
            <p:ph type="title"/>
          </p:nvPr>
        </p:nvSpPr>
        <p:spPr>
          <a:xfrm>
            <a:off x="213519" y="128962"/>
            <a:ext cx="7823200" cy="711316"/>
          </a:xfrm>
        </p:spPr>
        <p:txBody>
          <a:bodyPr/>
          <a:lstStyle/>
          <a:p>
            <a:r>
              <a:rPr lang="en-US" sz="2800" dirty="0" smtClean="0">
                <a:solidFill>
                  <a:schemeClr val="tx1"/>
                </a:solidFill>
              </a:rPr>
              <a:t>Five major classes of arthropods</a:t>
            </a:r>
          </a:p>
        </p:txBody>
      </p:sp>
      <p:sp>
        <p:nvSpPr>
          <p:cNvPr id="7" name="Rectangle 6"/>
          <p:cNvSpPr/>
          <p:nvPr/>
        </p:nvSpPr>
        <p:spPr>
          <a:xfrm>
            <a:off x="265333" y="1204320"/>
            <a:ext cx="5497552" cy="4401205"/>
          </a:xfrm>
          <a:prstGeom prst="rect">
            <a:avLst/>
          </a:prstGeom>
        </p:spPr>
        <p:txBody>
          <a:bodyPr wrap="square">
            <a:spAutoFit/>
          </a:bodyPr>
          <a:lstStyle/>
          <a:p>
            <a:r>
              <a:rPr lang="en-US" sz="2800" dirty="0" smtClean="0"/>
              <a:t>3) </a:t>
            </a:r>
            <a:r>
              <a:rPr lang="en-US" sz="2800" dirty="0" err="1" smtClean="0"/>
              <a:t>Diplopoda</a:t>
            </a:r>
            <a:endParaRPr lang="en-US" sz="2800" dirty="0" smtClean="0"/>
          </a:p>
          <a:p>
            <a:pPr marL="739775" lvl="1" indent="-282575">
              <a:buFont typeface="Arial" pitchFamily="34" charset="0"/>
              <a:buChar char="•"/>
            </a:pPr>
            <a:r>
              <a:rPr lang="en-US" sz="2800" b="0" dirty="0" smtClean="0"/>
              <a:t>multi-segmented bodies</a:t>
            </a:r>
          </a:p>
          <a:p>
            <a:pPr marL="739775" lvl="1" indent="-282575">
              <a:buFont typeface="Arial" pitchFamily="34" charset="0"/>
              <a:buChar char="•"/>
            </a:pPr>
            <a:r>
              <a:rPr lang="en-US" sz="2800" b="0" dirty="0" smtClean="0"/>
              <a:t>two pairs of legs on most segments</a:t>
            </a:r>
          </a:p>
          <a:p>
            <a:pPr marL="739775" lvl="1" indent="-282575">
              <a:buFont typeface="Arial" pitchFamily="34" charset="0"/>
              <a:buChar char="•"/>
            </a:pPr>
            <a:r>
              <a:rPr lang="en-US" sz="2800" b="0" dirty="0" smtClean="0"/>
              <a:t>one pair of antennae</a:t>
            </a:r>
          </a:p>
          <a:p>
            <a:pPr marL="739775" lvl="1" indent="-282575">
              <a:buFont typeface="Arial" pitchFamily="34" charset="0"/>
              <a:buChar char="•"/>
            </a:pPr>
            <a:r>
              <a:rPr lang="en-US" sz="2800" b="0" dirty="0" smtClean="0"/>
              <a:t>lack wings</a:t>
            </a:r>
          </a:p>
          <a:p>
            <a:pPr marL="739775" lvl="1" indent="-282575">
              <a:buFont typeface="Arial" pitchFamily="34" charset="0"/>
              <a:buChar char="•"/>
            </a:pPr>
            <a:r>
              <a:rPr lang="en-US" sz="2800" b="0" dirty="0" smtClean="0"/>
              <a:t>terrestrial</a:t>
            </a:r>
          </a:p>
          <a:p>
            <a:pPr marL="739775" lvl="1" indent="-282575">
              <a:buFont typeface="Arial" pitchFamily="34" charset="0"/>
              <a:buChar char="•"/>
            </a:pPr>
            <a:r>
              <a:rPr lang="en-US" sz="2800" b="0" dirty="0" smtClean="0"/>
              <a:t>8,000+ species</a:t>
            </a:r>
          </a:p>
          <a:p>
            <a:endParaRPr lang="en-US" sz="2800" b="0" dirty="0"/>
          </a:p>
          <a:p>
            <a:r>
              <a:rPr lang="en-US" sz="2800" b="0" dirty="0" smtClean="0"/>
              <a:t>Millipedes</a:t>
            </a:r>
            <a:endParaRPr lang="en-US" sz="2800" b="0" dirty="0"/>
          </a:p>
        </p:txBody>
      </p:sp>
      <p:pic>
        <p:nvPicPr>
          <p:cNvPr id="17" name="Picture 4" descr="milli sex"/>
          <p:cNvPicPr>
            <a:picLocks noChangeAspect="1" noChangeArrowheads="1"/>
          </p:cNvPicPr>
          <p:nvPr/>
        </p:nvPicPr>
        <p:blipFill>
          <a:blip r:embed="rId2" cstate="email">
            <a:lum bright="12000" contrast="12000"/>
            <a:extLst>
              <a:ext uri="{28A0092B-C50C-407E-A947-70E740481C1C}">
                <a14:useLocalDpi xmlns:a14="http://schemas.microsoft.com/office/drawing/2010/main"/>
              </a:ext>
            </a:extLst>
          </a:blip>
          <a:srcRect/>
          <a:stretch>
            <a:fillRect/>
          </a:stretch>
        </p:blipFill>
        <p:spPr bwMode="auto">
          <a:xfrm>
            <a:off x="4876800" y="3657600"/>
            <a:ext cx="426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mite on milli"/>
          <p:cNvPicPr>
            <a:picLocks noChangeAspect="1" noChangeArrowheads="1"/>
          </p:cNvPicPr>
          <p:nvPr/>
        </p:nvPicPr>
        <p:blipFill>
          <a:blip r:embed="rId3" cstate="email">
            <a:lum bright="-6000"/>
            <a:extLst>
              <a:ext uri="{28A0092B-C50C-407E-A947-70E740481C1C}">
                <a14:useLocalDpi xmlns:a14="http://schemas.microsoft.com/office/drawing/2010/main"/>
              </a:ext>
            </a:extLst>
          </a:blip>
          <a:srcRect/>
          <a:stretch>
            <a:fillRect/>
          </a:stretch>
        </p:blipFill>
        <p:spPr bwMode="auto">
          <a:xfrm>
            <a:off x="5984081" y="1204320"/>
            <a:ext cx="2052638" cy="2419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1257" y="1250566"/>
            <a:ext cx="6289288" cy="4832092"/>
          </a:xfrm>
          <a:prstGeom prst="rect">
            <a:avLst/>
          </a:prstGeom>
        </p:spPr>
        <p:txBody>
          <a:bodyPr wrap="square">
            <a:spAutoFit/>
          </a:bodyPr>
          <a:lstStyle/>
          <a:p>
            <a:r>
              <a:rPr lang="en-US" sz="2800" dirty="0" smtClean="0"/>
              <a:t>4) </a:t>
            </a:r>
            <a:r>
              <a:rPr lang="en-US" sz="2800" dirty="0" err="1" smtClean="0"/>
              <a:t>Chilopoda</a:t>
            </a:r>
            <a:endParaRPr lang="en-US" sz="2800" dirty="0" smtClean="0"/>
          </a:p>
          <a:p>
            <a:pPr marL="806450" lvl="1" indent="-349250">
              <a:buFont typeface="Arial" pitchFamily="34" charset="0"/>
              <a:buChar char="•"/>
            </a:pPr>
            <a:r>
              <a:rPr lang="en-US" sz="2800" b="0" dirty="0" smtClean="0"/>
              <a:t>flattened, multi-segmented bodies</a:t>
            </a:r>
          </a:p>
          <a:p>
            <a:pPr marL="806450" lvl="1" indent="-349250">
              <a:buFont typeface="Arial" pitchFamily="34" charset="0"/>
              <a:buChar char="•"/>
            </a:pPr>
            <a:r>
              <a:rPr lang="en-US" sz="2800" b="0" dirty="0" smtClean="0"/>
              <a:t>one pair of legs on most segments</a:t>
            </a:r>
          </a:p>
          <a:p>
            <a:pPr marL="806450" lvl="1" indent="-349250">
              <a:buFont typeface="Arial" pitchFamily="34" charset="0"/>
              <a:buChar char="•"/>
            </a:pPr>
            <a:r>
              <a:rPr lang="en-US" sz="2800" b="0" dirty="0" smtClean="0"/>
              <a:t>one pair of antennae</a:t>
            </a:r>
          </a:p>
          <a:p>
            <a:pPr marL="806450" lvl="1" indent="-349250">
              <a:buFont typeface="Arial" pitchFamily="34" charset="0"/>
              <a:buChar char="•"/>
            </a:pPr>
            <a:r>
              <a:rPr lang="en-US" sz="2800" b="0" dirty="0" smtClean="0"/>
              <a:t>lack wings</a:t>
            </a:r>
          </a:p>
          <a:p>
            <a:pPr marL="806450" lvl="1" indent="-349250">
              <a:buFont typeface="Arial" pitchFamily="34" charset="0"/>
              <a:buChar char="•"/>
            </a:pPr>
            <a:r>
              <a:rPr lang="en-US" sz="2800" b="0" dirty="0" smtClean="0"/>
              <a:t>terrestrial</a:t>
            </a:r>
          </a:p>
          <a:p>
            <a:pPr marL="806450" lvl="1" indent="-349250">
              <a:buFont typeface="Arial" pitchFamily="34" charset="0"/>
              <a:buChar char="•"/>
            </a:pPr>
            <a:r>
              <a:rPr lang="en-US" sz="2800" b="0" dirty="0" smtClean="0"/>
              <a:t>5,000+ species</a:t>
            </a:r>
          </a:p>
          <a:p>
            <a:endParaRPr lang="en-US" sz="2800" b="0" dirty="0" smtClean="0"/>
          </a:p>
          <a:p>
            <a:r>
              <a:rPr lang="en-US" sz="2800" b="0" dirty="0" smtClean="0"/>
              <a:t>Centipedes</a:t>
            </a:r>
            <a:endParaRPr lang="en-US" sz="2800" b="0" dirty="0"/>
          </a:p>
        </p:txBody>
      </p:sp>
      <p:sp>
        <p:nvSpPr>
          <p:cNvPr id="13" name="Rectangle 2"/>
          <p:cNvSpPr>
            <a:spLocks noGrp="1"/>
          </p:cNvSpPr>
          <p:nvPr>
            <p:ph type="title"/>
          </p:nvPr>
        </p:nvSpPr>
        <p:spPr>
          <a:xfrm>
            <a:off x="246063" y="223091"/>
            <a:ext cx="7823200" cy="529943"/>
          </a:xfrm>
        </p:spPr>
        <p:txBody>
          <a:bodyPr/>
          <a:lstStyle/>
          <a:p>
            <a:r>
              <a:rPr lang="en-US" sz="2800" dirty="0" smtClean="0">
                <a:solidFill>
                  <a:schemeClr val="tx1"/>
                </a:solidFill>
              </a:rPr>
              <a:t>Five major classes of arthropods</a:t>
            </a:r>
          </a:p>
        </p:txBody>
      </p:sp>
      <p:pic>
        <p:nvPicPr>
          <p:cNvPr id="14" name="Picture 5" descr="desert centipede"/>
          <p:cNvPicPr>
            <a:picLocks noChangeAspect="1" noChangeArrowheads="1"/>
          </p:cNvPicPr>
          <p:nvPr/>
        </p:nvPicPr>
        <p:blipFill>
          <a:blip r:embed="rId2" cstate="email">
            <a:lum bright="12000" contrast="12000"/>
            <a:extLst>
              <a:ext uri="{28A0092B-C50C-407E-A947-70E740481C1C}">
                <a14:useLocalDpi xmlns:a14="http://schemas.microsoft.com/office/drawing/2010/main"/>
              </a:ext>
            </a:extLst>
          </a:blip>
          <a:srcRect/>
          <a:stretch>
            <a:fillRect/>
          </a:stretch>
        </p:blipFill>
        <p:spPr bwMode="auto">
          <a:xfrm>
            <a:off x="4994108" y="3087551"/>
            <a:ext cx="3657600" cy="3408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PZ_Template(07)2003">
  <a:themeElements>
    <a:clrScheme name="Office Theme 3">
      <a:dk1>
        <a:srgbClr val="000000"/>
      </a:dk1>
      <a:lt1>
        <a:srgbClr val="FFFFFF"/>
      </a:lt1>
      <a:dk2>
        <a:srgbClr val="92C82A"/>
      </a:dk2>
      <a:lt2>
        <a:srgbClr val="4D4D4D"/>
      </a:lt2>
      <a:accent1>
        <a:srgbClr val="F99D31"/>
      </a:accent1>
      <a:accent2>
        <a:srgbClr val="00A0A5"/>
      </a:accent2>
      <a:accent3>
        <a:srgbClr val="FFFFFF"/>
      </a:accent3>
      <a:accent4>
        <a:srgbClr val="000000"/>
      </a:accent4>
      <a:accent5>
        <a:srgbClr val="FBCCAD"/>
      </a:accent5>
      <a:accent6>
        <a:srgbClr val="009195"/>
      </a:accent6>
      <a:hlink>
        <a:srgbClr val="92C83E"/>
      </a:hlink>
      <a:folHlink>
        <a:srgbClr val="00777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949C"/>
        </a:dk2>
        <a:lt2>
          <a:srgbClr val="EEECE1"/>
        </a:lt2>
        <a:accent1>
          <a:srgbClr val="00949C"/>
        </a:accent1>
        <a:accent2>
          <a:srgbClr val="CE7106"/>
        </a:accent2>
        <a:accent3>
          <a:srgbClr val="FFFFFF"/>
        </a:accent3>
        <a:accent4>
          <a:srgbClr val="000000"/>
        </a:accent4>
        <a:accent5>
          <a:srgbClr val="AAC8CB"/>
        </a:accent5>
        <a:accent6>
          <a:srgbClr val="BA6605"/>
        </a:accent6>
        <a:hlink>
          <a:srgbClr val="00676C"/>
        </a:hlink>
        <a:folHlink>
          <a:srgbClr val="00838A"/>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92C82A"/>
        </a:dk2>
        <a:lt2>
          <a:srgbClr val="4D4D4D"/>
        </a:lt2>
        <a:accent1>
          <a:srgbClr val="F99D31"/>
        </a:accent1>
        <a:accent2>
          <a:srgbClr val="00A0A5"/>
        </a:accent2>
        <a:accent3>
          <a:srgbClr val="FFFFFF"/>
        </a:accent3>
        <a:accent4>
          <a:srgbClr val="000000"/>
        </a:accent4>
        <a:accent5>
          <a:srgbClr val="FBCCAD"/>
        </a:accent5>
        <a:accent6>
          <a:srgbClr val="009195"/>
        </a:accent6>
        <a:hlink>
          <a:srgbClr val="00676C"/>
        </a:hlink>
        <a:folHlink>
          <a:srgbClr val="ADD56D"/>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92C82A"/>
        </a:dk2>
        <a:lt2>
          <a:srgbClr val="4D4D4D"/>
        </a:lt2>
        <a:accent1>
          <a:srgbClr val="F99D31"/>
        </a:accent1>
        <a:accent2>
          <a:srgbClr val="00A0A5"/>
        </a:accent2>
        <a:accent3>
          <a:srgbClr val="FFFFFF"/>
        </a:accent3>
        <a:accent4>
          <a:srgbClr val="000000"/>
        </a:accent4>
        <a:accent5>
          <a:srgbClr val="FBCCAD"/>
        </a:accent5>
        <a:accent6>
          <a:srgbClr val="009195"/>
        </a:accent6>
        <a:hlink>
          <a:srgbClr val="92C83E"/>
        </a:hlink>
        <a:folHlink>
          <a:srgbClr val="00777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WPZ_Template(07)2003">
  <a:themeElements>
    <a:clrScheme name="Office Theme 3">
      <a:dk1>
        <a:srgbClr val="000000"/>
      </a:dk1>
      <a:lt1>
        <a:srgbClr val="FFFFFF"/>
      </a:lt1>
      <a:dk2>
        <a:srgbClr val="92C82A"/>
      </a:dk2>
      <a:lt2>
        <a:srgbClr val="4D4D4D"/>
      </a:lt2>
      <a:accent1>
        <a:srgbClr val="F99D31"/>
      </a:accent1>
      <a:accent2>
        <a:srgbClr val="00A0A5"/>
      </a:accent2>
      <a:accent3>
        <a:srgbClr val="FFFFFF"/>
      </a:accent3>
      <a:accent4>
        <a:srgbClr val="000000"/>
      </a:accent4>
      <a:accent5>
        <a:srgbClr val="FBCCAD"/>
      </a:accent5>
      <a:accent6>
        <a:srgbClr val="009195"/>
      </a:accent6>
      <a:hlink>
        <a:srgbClr val="92C83E"/>
      </a:hlink>
      <a:folHlink>
        <a:srgbClr val="00777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949C"/>
        </a:dk2>
        <a:lt2>
          <a:srgbClr val="EEECE1"/>
        </a:lt2>
        <a:accent1>
          <a:srgbClr val="00949C"/>
        </a:accent1>
        <a:accent2>
          <a:srgbClr val="CE7106"/>
        </a:accent2>
        <a:accent3>
          <a:srgbClr val="FFFFFF"/>
        </a:accent3>
        <a:accent4>
          <a:srgbClr val="000000"/>
        </a:accent4>
        <a:accent5>
          <a:srgbClr val="AAC8CB"/>
        </a:accent5>
        <a:accent6>
          <a:srgbClr val="BA6605"/>
        </a:accent6>
        <a:hlink>
          <a:srgbClr val="00676C"/>
        </a:hlink>
        <a:folHlink>
          <a:srgbClr val="00838A"/>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92C82A"/>
        </a:dk2>
        <a:lt2>
          <a:srgbClr val="4D4D4D"/>
        </a:lt2>
        <a:accent1>
          <a:srgbClr val="F99D31"/>
        </a:accent1>
        <a:accent2>
          <a:srgbClr val="00A0A5"/>
        </a:accent2>
        <a:accent3>
          <a:srgbClr val="FFFFFF"/>
        </a:accent3>
        <a:accent4>
          <a:srgbClr val="000000"/>
        </a:accent4>
        <a:accent5>
          <a:srgbClr val="FBCCAD"/>
        </a:accent5>
        <a:accent6>
          <a:srgbClr val="009195"/>
        </a:accent6>
        <a:hlink>
          <a:srgbClr val="00676C"/>
        </a:hlink>
        <a:folHlink>
          <a:srgbClr val="ADD56D"/>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92C82A"/>
        </a:dk2>
        <a:lt2>
          <a:srgbClr val="4D4D4D"/>
        </a:lt2>
        <a:accent1>
          <a:srgbClr val="F99D31"/>
        </a:accent1>
        <a:accent2>
          <a:srgbClr val="00A0A5"/>
        </a:accent2>
        <a:accent3>
          <a:srgbClr val="FFFFFF"/>
        </a:accent3>
        <a:accent4>
          <a:srgbClr val="000000"/>
        </a:accent4>
        <a:accent5>
          <a:srgbClr val="FBCCAD"/>
        </a:accent5>
        <a:accent6>
          <a:srgbClr val="009195"/>
        </a:accent6>
        <a:hlink>
          <a:srgbClr val="92C83E"/>
        </a:hlink>
        <a:folHlink>
          <a:srgbClr val="00777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zoo">
    <a:dk1>
      <a:sysClr val="windowText" lastClr="000000"/>
    </a:dk1>
    <a:lt1>
      <a:sysClr val="window" lastClr="FFFFFF"/>
    </a:lt1>
    <a:dk2>
      <a:srgbClr val="00949C"/>
    </a:dk2>
    <a:lt2>
      <a:srgbClr val="EEECE1"/>
    </a:lt2>
    <a:accent1>
      <a:srgbClr val="00949C"/>
    </a:accent1>
    <a:accent2>
      <a:srgbClr val="CE7106"/>
    </a:accent2>
    <a:accent3>
      <a:srgbClr val="4B9021"/>
    </a:accent3>
    <a:accent4>
      <a:srgbClr val="4C9FB7"/>
    </a:accent4>
    <a:accent5>
      <a:srgbClr val="4BACC6"/>
    </a:accent5>
    <a:accent6>
      <a:srgbClr val="E1A461"/>
    </a:accent6>
    <a:hlink>
      <a:srgbClr val="00676C"/>
    </a:hlink>
    <a:folHlink>
      <a:srgbClr val="00838A"/>
    </a:folHlink>
  </a:clrScheme>
</a:themeOverride>
</file>

<file path=ppt/theme/themeOverride2.xml><?xml version="1.0" encoding="utf-8"?>
<a:themeOverride xmlns:a="http://schemas.openxmlformats.org/drawingml/2006/main">
  <a:clrScheme name="zoo">
    <a:dk1>
      <a:sysClr val="windowText" lastClr="000000"/>
    </a:dk1>
    <a:lt1>
      <a:sysClr val="window" lastClr="FFFFFF"/>
    </a:lt1>
    <a:dk2>
      <a:srgbClr val="00949C"/>
    </a:dk2>
    <a:lt2>
      <a:srgbClr val="EEECE1"/>
    </a:lt2>
    <a:accent1>
      <a:srgbClr val="00949C"/>
    </a:accent1>
    <a:accent2>
      <a:srgbClr val="CE7106"/>
    </a:accent2>
    <a:accent3>
      <a:srgbClr val="4B9021"/>
    </a:accent3>
    <a:accent4>
      <a:srgbClr val="4C9FB7"/>
    </a:accent4>
    <a:accent5>
      <a:srgbClr val="4BACC6"/>
    </a:accent5>
    <a:accent6>
      <a:srgbClr val="E1A461"/>
    </a:accent6>
    <a:hlink>
      <a:srgbClr val="00676C"/>
    </a:hlink>
    <a:folHlink>
      <a:srgbClr val="00838A"/>
    </a:folHlink>
  </a:clrScheme>
</a:themeOverride>
</file>

<file path=ppt/theme/themeOverride3.xml><?xml version="1.0" encoding="utf-8"?>
<a:themeOverride xmlns:a="http://schemas.openxmlformats.org/drawingml/2006/main">
  <a:clrScheme name="zoo">
    <a:dk1>
      <a:sysClr val="windowText" lastClr="000000"/>
    </a:dk1>
    <a:lt1>
      <a:sysClr val="window" lastClr="FFFFFF"/>
    </a:lt1>
    <a:dk2>
      <a:srgbClr val="00949C"/>
    </a:dk2>
    <a:lt2>
      <a:srgbClr val="EEECE1"/>
    </a:lt2>
    <a:accent1>
      <a:srgbClr val="00949C"/>
    </a:accent1>
    <a:accent2>
      <a:srgbClr val="CE7106"/>
    </a:accent2>
    <a:accent3>
      <a:srgbClr val="4B9021"/>
    </a:accent3>
    <a:accent4>
      <a:srgbClr val="4C9FB7"/>
    </a:accent4>
    <a:accent5>
      <a:srgbClr val="4BACC6"/>
    </a:accent5>
    <a:accent6>
      <a:srgbClr val="E1A461"/>
    </a:accent6>
    <a:hlink>
      <a:srgbClr val="00676C"/>
    </a:hlink>
    <a:folHlink>
      <a:srgbClr val="00838A"/>
    </a:folHlink>
  </a:clrScheme>
</a:themeOverride>
</file>

<file path=ppt/theme/themeOverride4.xml><?xml version="1.0" encoding="utf-8"?>
<a:themeOverride xmlns:a="http://schemas.openxmlformats.org/drawingml/2006/main">
  <a:clrScheme name="zoo">
    <a:dk1>
      <a:sysClr val="windowText" lastClr="000000"/>
    </a:dk1>
    <a:lt1>
      <a:sysClr val="window" lastClr="FFFFFF"/>
    </a:lt1>
    <a:dk2>
      <a:srgbClr val="00949C"/>
    </a:dk2>
    <a:lt2>
      <a:srgbClr val="EEECE1"/>
    </a:lt2>
    <a:accent1>
      <a:srgbClr val="00949C"/>
    </a:accent1>
    <a:accent2>
      <a:srgbClr val="CE7106"/>
    </a:accent2>
    <a:accent3>
      <a:srgbClr val="4B9021"/>
    </a:accent3>
    <a:accent4>
      <a:srgbClr val="4C9FB7"/>
    </a:accent4>
    <a:accent5>
      <a:srgbClr val="4BACC6"/>
    </a:accent5>
    <a:accent6>
      <a:srgbClr val="E1A461"/>
    </a:accent6>
    <a:hlink>
      <a:srgbClr val="00676C"/>
    </a:hlink>
    <a:folHlink>
      <a:srgbClr val="00838A"/>
    </a:folHlink>
  </a:clrScheme>
</a:themeOverride>
</file>

<file path=ppt/theme/themeOverride5.xml><?xml version="1.0" encoding="utf-8"?>
<a:themeOverride xmlns:a="http://schemas.openxmlformats.org/drawingml/2006/main">
  <a:clrScheme name="zoo">
    <a:dk1>
      <a:sysClr val="windowText" lastClr="000000"/>
    </a:dk1>
    <a:lt1>
      <a:sysClr val="window" lastClr="FFFFFF"/>
    </a:lt1>
    <a:dk2>
      <a:srgbClr val="00949C"/>
    </a:dk2>
    <a:lt2>
      <a:srgbClr val="EEECE1"/>
    </a:lt2>
    <a:accent1>
      <a:srgbClr val="00949C"/>
    </a:accent1>
    <a:accent2>
      <a:srgbClr val="CE7106"/>
    </a:accent2>
    <a:accent3>
      <a:srgbClr val="4B9021"/>
    </a:accent3>
    <a:accent4>
      <a:srgbClr val="4C9FB7"/>
    </a:accent4>
    <a:accent5>
      <a:srgbClr val="4BACC6"/>
    </a:accent5>
    <a:accent6>
      <a:srgbClr val="E1A461"/>
    </a:accent6>
    <a:hlink>
      <a:srgbClr val="00676C"/>
    </a:hlink>
    <a:folHlink>
      <a:srgbClr val="00838A"/>
    </a:folHlink>
  </a:clrScheme>
</a:themeOverride>
</file>

<file path=ppt/theme/themeOverride6.xml><?xml version="1.0" encoding="utf-8"?>
<a:themeOverride xmlns:a="http://schemas.openxmlformats.org/drawingml/2006/main">
  <a:clrScheme name="zoo">
    <a:dk1>
      <a:sysClr val="windowText" lastClr="000000"/>
    </a:dk1>
    <a:lt1>
      <a:sysClr val="window" lastClr="FFFFFF"/>
    </a:lt1>
    <a:dk2>
      <a:srgbClr val="00949C"/>
    </a:dk2>
    <a:lt2>
      <a:srgbClr val="EEECE1"/>
    </a:lt2>
    <a:accent1>
      <a:srgbClr val="00949C"/>
    </a:accent1>
    <a:accent2>
      <a:srgbClr val="CE7106"/>
    </a:accent2>
    <a:accent3>
      <a:srgbClr val="4B9021"/>
    </a:accent3>
    <a:accent4>
      <a:srgbClr val="4C9FB7"/>
    </a:accent4>
    <a:accent5>
      <a:srgbClr val="4BACC6"/>
    </a:accent5>
    <a:accent6>
      <a:srgbClr val="E1A461"/>
    </a:accent6>
    <a:hlink>
      <a:srgbClr val="00676C"/>
    </a:hlink>
    <a:folHlink>
      <a:srgbClr val="00838A"/>
    </a:folHlink>
  </a:clrScheme>
</a:themeOverride>
</file>

<file path=ppt/theme/themeOverride7.xml><?xml version="1.0" encoding="utf-8"?>
<a:themeOverride xmlns:a="http://schemas.openxmlformats.org/drawingml/2006/main">
  <a:clrScheme name="zoo">
    <a:dk1>
      <a:sysClr val="windowText" lastClr="000000"/>
    </a:dk1>
    <a:lt1>
      <a:sysClr val="window" lastClr="FFFFFF"/>
    </a:lt1>
    <a:dk2>
      <a:srgbClr val="00949C"/>
    </a:dk2>
    <a:lt2>
      <a:srgbClr val="EEECE1"/>
    </a:lt2>
    <a:accent1>
      <a:srgbClr val="00949C"/>
    </a:accent1>
    <a:accent2>
      <a:srgbClr val="CE7106"/>
    </a:accent2>
    <a:accent3>
      <a:srgbClr val="4B9021"/>
    </a:accent3>
    <a:accent4>
      <a:srgbClr val="4C9FB7"/>
    </a:accent4>
    <a:accent5>
      <a:srgbClr val="4BACC6"/>
    </a:accent5>
    <a:accent6>
      <a:srgbClr val="E1A461"/>
    </a:accent6>
    <a:hlink>
      <a:srgbClr val="00676C"/>
    </a:hlink>
    <a:folHlink>
      <a:srgbClr val="00838A"/>
    </a:folHlink>
  </a:clrScheme>
</a:themeOverride>
</file>

<file path=docProps/app.xml><?xml version="1.0" encoding="utf-8"?>
<Properties xmlns="http://schemas.openxmlformats.org/officeDocument/2006/extended-properties" xmlns:vt="http://schemas.openxmlformats.org/officeDocument/2006/docPropsVTypes">
  <Template>WPZ_Template(07)2003.pot</Template>
  <TotalTime>1148</TotalTime>
  <Words>1411</Words>
  <Application>Microsoft Office PowerPoint</Application>
  <PresentationFormat>On-screen Show (4:3)</PresentationFormat>
  <Paragraphs>211</Paragraphs>
  <Slides>24</Slides>
  <Notes>11</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WPZ_Template(07)2003</vt:lpstr>
      <vt:lpstr>1_WPZ_Template(07)2003</vt:lpstr>
      <vt:lpstr>Arthropods:  </vt:lpstr>
      <vt:lpstr>Arthropods: Insects and their relatives</vt:lpstr>
      <vt:lpstr>Characheristics of the phylum Arthropoda</vt:lpstr>
      <vt:lpstr>Arthropod Anatomy</vt:lpstr>
      <vt:lpstr>Five major classes of arthropods</vt:lpstr>
      <vt:lpstr>Spiders of the Puget Sound Region</vt:lpstr>
      <vt:lpstr>Five major classes of arthropods</vt:lpstr>
      <vt:lpstr>Five major classes of arthropods</vt:lpstr>
      <vt:lpstr>Five major classes of arthropods</vt:lpstr>
      <vt:lpstr>Five major classes of arthropods</vt:lpstr>
      <vt:lpstr>Arthropod Taxonomy</vt:lpstr>
      <vt:lpstr>Arthropod Development</vt:lpstr>
      <vt:lpstr>Arthropod Diversity and Abundance</vt:lpstr>
      <vt:lpstr>Arthropod Diversity and Abundance</vt:lpstr>
      <vt:lpstr>Roles of Arthropods in Ecosystems: Benefits for Humans</vt:lpstr>
      <vt:lpstr>Roles of Arthropods in Ecosystems: Fun Facts</vt:lpstr>
      <vt:lpstr>Bugs Rule! Threats to humans</vt:lpstr>
      <vt:lpstr>Cultural Entomology: Insects in human culture</vt:lpstr>
      <vt:lpstr>Appreciation and Conservation</vt:lpstr>
      <vt:lpstr>Appreciation and Conservation</vt:lpstr>
      <vt:lpstr>PowerPoint Presentation</vt:lpstr>
      <vt:lpstr>All photos by K. Remine/M. White, Woodland Park Zoo</vt:lpstr>
      <vt:lpstr>PowerPoint Presentation</vt:lpstr>
      <vt:lpstr>www.zoo.org </vt:lpstr>
    </vt:vector>
  </TitlesOfParts>
  <Company>WPZ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Slides</dc:title>
  <dc:creator>Lori Veres</dc:creator>
  <cp:keywords>Woodland Park Zoo</cp:keywords>
  <cp:lastModifiedBy>John Loughlin</cp:lastModifiedBy>
  <cp:revision>72</cp:revision>
  <dcterms:created xsi:type="dcterms:W3CDTF">2011-10-25T22:37:29Z</dcterms:created>
  <dcterms:modified xsi:type="dcterms:W3CDTF">2014-03-04T19:37:44Z</dcterms:modified>
</cp:coreProperties>
</file>